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tags/tag32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21" r:id="rId3"/>
    <p:sldId id="330" r:id="rId4"/>
    <p:sldId id="290" r:id="rId5"/>
    <p:sldId id="331" r:id="rId6"/>
    <p:sldId id="294" r:id="rId7"/>
    <p:sldId id="2145705951" r:id="rId8"/>
    <p:sldId id="2145705925" r:id="rId9"/>
    <p:sldId id="2145705952" r:id="rId10"/>
    <p:sldId id="2145705988" r:id="rId11"/>
    <p:sldId id="2145705989" r:id="rId12"/>
    <p:sldId id="2145706005" r:id="rId13"/>
    <p:sldId id="2145706006" r:id="rId14"/>
    <p:sldId id="2145705990" r:id="rId15"/>
    <p:sldId id="2145705991" r:id="rId16"/>
    <p:sldId id="2145705978" r:id="rId17"/>
    <p:sldId id="2145706010" r:id="rId18"/>
    <p:sldId id="2145706009" r:id="rId19"/>
    <p:sldId id="2145705992" r:id="rId20"/>
    <p:sldId id="2145705998" r:id="rId21"/>
    <p:sldId id="2145706019" r:id="rId22"/>
    <p:sldId id="2145706007" r:id="rId23"/>
    <p:sldId id="2145706008" r:id="rId24"/>
    <p:sldId id="2145706011" r:id="rId25"/>
    <p:sldId id="2145706021" r:id="rId26"/>
    <p:sldId id="2145706012" r:id="rId27"/>
    <p:sldId id="2145706023" r:id="rId28"/>
    <p:sldId id="2145706013" r:id="rId29"/>
    <p:sldId id="2145706017" r:id="rId30"/>
    <p:sldId id="2145706018" r:id="rId31"/>
    <p:sldId id="2145706014" r:id="rId32"/>
    <p:sldId id="2145706016" r:id="rId33"/>
    <p:sldId id="2145706022" r:id="rId34"/>
    <p:sldId id="2145706024" r:id="rId35"/>
    <p:sldId id="2145706015" r:id="rId36"/>
    <p:sldId id="2145706004" r:id="rId37"/>
    <p:sldId id="2145705823" r:id="rId38"/>
    <p:sldId id="2145705934" r:id="rId39"/>
    <p:sldId id="2145705791" r:id="rId40"/>
    <p:sldId id="2145705742" r:id="rId41"/>
  </p:sldIdLst>
  <p:sldSz cx="18288000" cy="10287000"/>
  <p:notesSz cx="6858000" cy="9144000"/>
  <p:embeddedFontLst>
    <p:embeddedFont>
      <p:font typeface="Cascadia Mono" panose="020B0609020000020004" pitchFamily="49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88"/>
            <p14:sldId id="2145705989"/>
            <p14:sldId id="2145706005"/>
            <p14:sldId id="2145706006"/>
            <p14:sldId id="2145705990"/>
            <p14:sldId id="2145705991"/>
            <p14:sldId id="2145705978"/>
            <p14:sldId id="2145706010"/>
            <p14:sldId id="2145706009"/>
            <p14:sldId id="2145705992"/>
            <p14:sldId id="2145705998"/>
            <p14:sldId id="2145706019"/>
            <p14:sldId id="2145706007"/>
            <p14:sldId id="2145706008"/>
            <p14:sldId id="2145706011"/>
            <p14:sldId id="2145706021"/>
            <p14:sldId id="2145706012"/>
            <p14:sldId id="2145706023"/>
            <p14:sldId id="2145706013"/>
            <p14:sldId id="2145706017"/>
            <p14:sldId id="2145706018"/>
            <p14:sldId id="2145706014"/>
            <p14:sldId id="2145706016"/>
            <p14:sldId id="2145706022"/>
            <p14:sldId id="2145706024"/>
            <p14:sldId id="2145706015"/>
            <p14:sldId id="2145706004"/>
            <p14:sldId id="2145705823"/>
            <p14:sldId id="2145705934"/>
            <p14:sldId id="2145705791"/>
            <p14:sldId id="2145705742"/>
          </p14:sldIdLst>
        </p14:section>
        <p14:section name="Default Section" id="{4A2A6805-F643-43CA-A264-483E695524C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170" autoAdjust="0"/>
  </p:normalViewPr>
  <p:slideViewPr>
    <p:cSldViewPr>
      <p:cViewPr varScale="1">
        <p:scale>
          <a:sx n="43" d="100"/>
          <a:sy n="43" d="100"/>
        </p:scale>
        <p:origin x="13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3D95-C6A4-4231-825D-6C7EF1D6A15A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C2FD7-E7E2-4303-A14F-1AE6540A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FE5D-810E-B7B7-5950-600A9844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6FA25-CA38-D556-3F92-5BA45D84D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C1F3A-A914-804C-5C7B-377EC3FB0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86EEB-14A2-B922-0899-4805CA384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81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 Create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list types 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ListType 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36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Create List From List Type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HeaderImage of a specific list type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HeaderImage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ListType lt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workspaces of a specific user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WorkspaceId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WorkspaceName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WorkspaceMember wm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Workspace w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WorkspaceId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20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 Create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providers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ProviderName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TemplateProvider tp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templates of a specific provider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ProviderName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HeaderImage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TemplateProvider tp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ListTemplate lt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ProviderId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06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7FE4-70E3-1B5F-CCF9-11A8EB13F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255DC-C8D7-EF03-0A34-D81132AB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FB94B-802A-CACD-3338-346A21899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4AA4E-FAC9-2C83-83C4-44AD52945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255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CB74-3AD0-0E34-F02F-3EABC5E34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2A95-6536-3193-DD80-0A9AD02D0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B40CB-1DA1-A424-8384-3FB42873F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E967-2A97-6EA2-F357-FF1925B6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234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Create List From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basic information of a specific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Summary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Feature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ListTemplate lt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sample data of a specific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colId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trow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rowid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tcell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CellValue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TemplateColumn tcol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SystemDataType sdt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TemplateSampleRow trow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trow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TemplateSampleCell tcell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tcell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TemplateColumnId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trow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tcell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TemplateSampleRowId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0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Create List From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views of a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GroupByColumnId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RawValue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TemplateView tv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 vt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TemplateViewSetting tvs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TemplateViewId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ViewTypeSetting vts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ViewTypeSettingId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ViewSetting vs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ViewSettingId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columns of a template and their setting value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TemplateColumn tc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SystemDataType sdt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TemplateColumnSettingValue tcsv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TemplateColumnId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DataTypeSettingKey dtsk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DataTypeSettingKeyId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column setting object of needed columns (choice)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ListColumnSettingObject lcso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TemplateColumn tc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'TEMPLATE'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95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3A3A-6ACC-AB08-E680-1ABEE3F6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F422A-7A7A-11A9-17A0-8F3CA8AE9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E641E-7494-F124-EB41-351045A7C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34E0-16BB-81FB-FD50-ECA5C0B42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4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46D8-A98D-E58D-9049-DD11AE3E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8D687-1A89-2E5F-24AF-3DB635F0B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59022-9C4B-D2E4-03CC-97759A0EC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List Management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data of a specific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ColumnId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ColumnIcon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ColumnName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ColumnName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lcvl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[Value]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CellValue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ListDynamicColumn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ListRow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ListCellValue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lcvl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lcvl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lcvl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ListRowId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SystemDataType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column setting object of needed columns (choice)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ListDynamicColumnId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ListColumnSettingObject lcso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ListDynamicColumn ldc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ldc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'LIST'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LDC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datatype settings of a specific column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DataTypeSettingKey dtsk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ListColumnSettingValue lcsv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DataTypeSettingKeyId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views of a specific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ListView lv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 vt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view settings of a specific list view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ListViewId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GroupByColumnId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RawValue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ViewSetting vs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ViewTypeSetting vts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ListViewSetting lvs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ListViewId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</a:t>
            </a:r>
            <a:endParaRPr lang="en-US" sz="180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2837-36F6-927C-2D26-2DB453868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08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19F7-E2DD-C321-295C-84BBBC9F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80503-E601-0929-78FB-B6C64D79E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AE24E-F718-9012-D15E-DD5440E81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List Management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comment of a row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UpdateAt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Account a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ListRowComment lrc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CreatedBy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ListRowId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attachment files of a row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[FileName]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FileUrl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FileAttachment fa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ListItemId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67A2-657E-E247-49AE-886476D7C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00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9F89-C2F3-A793-42C1-272DB6F2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26814-0B6B-08AB-55DA-46578D02A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F9FE8-F9DE-E7B4-FA00-B650D3094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List Management</a:t>
            </a:r>
          </a:p>
          <a:p>
            <a:endParaRPr lang="en-US" sz="180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system data types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DisplayName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SystemDataType sdt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2C7A-97C9-23B8-72BB-7F9175433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25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1600-1335-5F0E-9E0A-E271E66D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7D4E5-D91A-3E34-6F44-FD73F4E2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FA8D-E17F-3200-B35B-E411E27C7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208F-BFBB-563F-7208-942FE8D00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685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B690-28F4-65A8-EEA1-5F74668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5360B-D8A8-416A-21D0-2ABDE8FF9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E59B4-8498-84F4-0E0A-19755743E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/>
              <a:t>-- List Column Setting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key setting of a specific system data type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KeySetting ks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DataTypeSettingKey dtsk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datatype settings of a specific column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DataTypeSettingKey dtsk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ListColumnSettingValue lcsv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DataTypeSettingKeyId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25693-157E-8626-435E-412ABE75B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8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4D124-AD52-D05F-48B0-9D77A512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4FB84-DDE4-EF79-0B16-8407A1C0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2997B-7F9F-6ABB-B078-348784718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FC66-8523-E2EA-FD1D-EE040E3C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701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0D828-DE99-C24D-E243-872AE3CB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D1838-6DF2-7AAE-BCDE-CAAE90796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49E58-EA2B-CCB7-0FA3-5E04C0D7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List View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view types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 vt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settings of a specific view type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ViewSetting vs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ViewTypeSetting vts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E4267-EBDD-9539-944F-6C69E4E88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783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4CCA-C3B4-516C-25A0-F98631C0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CE4A6-DE49-E700-5150-955A69E32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BAD9F-4139-8F56-F348-DB3D094F0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DBC40-CBD7-A9E8-6C95-8D976F1C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106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5200-00AD-0C3B-E9EF-616CEAC0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19716-02C8-0F1D-00E4-9257777E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01E8D-9E80-A4EB-AA21-B9655992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93D24-BE39-C590-93B8-C38EEF31F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030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BECC3-2F9C-7525-028D-9555F3D4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D18DD-7638-501D-AAB9-79E382CC6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4F007-CA97-6512-0C20-C5E457CF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</a:t>
            </a:r>
            <a:r>
              <a:rPr lang="en-US" sz="4000"/>
              <a:t>Manage Access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permisions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Permission p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scopes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Scope s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sharelink settings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IsShareLinkSetting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current list members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lmp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ListMemberPermission lmp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Account a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lmp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lmp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3AC75-EC55-A7A8-0087-73657FB8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018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543D-D628-473C-4BCB-F8A9B0CA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8605-2336-D60F-2204-29F9C5E20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3AB5A-0E0B-700F-BC74-EEB04461A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</a:t>
            </a:r>
            <a:r>
              <a:rPr lang="en-US" sz="1800"/>
              <a:t>Manage Access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sharelinks of a specific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[URL]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slua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slua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ShareLink sl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Scope 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ScopeId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Permission p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ShareLinkUserAccess slua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slua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ShareLinkId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'SPECIFIC'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Account a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slua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settings of a specific sharelink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ShareLinkSettingValue slsv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ShareLinkId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isShareLinkSetting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E4B9-DDEF-66E6-194E-50739D412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54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01D4-58A9-7CEE-FCEC-DD3E9FBC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240BA-C427-A255-9D70-005CB5F23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A3D27-537B-60ED-DFB6-AC7EFF9C4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981E-B4A0-7010-8754-B98F8DA88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594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7317-0955-6CA9-57BF-464D15FB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67AB7-32E5-AF3F-1F38-02C0C6E0A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35A5D-BEBB-0C42-CE71-39414A4A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90C3-32FC-6F53-F29B-38C21B026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705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36D0E-3DFB-3CBE-9FE3-DEE6F766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7C8F1-0B57-4A04-1A2C-AE8B20229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7823-B6F6-5D02-C374-FAADDE7F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SCREEN: TRASH 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trash items of a specific user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DeletedAt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ObjectStatus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[Path]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TrashItem ti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ObjectType ot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CreatedBy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57B96-95AA-0582-C762-3620C3342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91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447F-1CB7-04D9-0ABB-E37A0760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B055D-4B30-A59E-E929-5D5C47DDF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2DD-CFBC-9487-1529-1ED478A5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A52D-A0FB-6089-A27B-06DBDB73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549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79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0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34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Dashboard Screen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information of user 1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Company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AccountStatus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personal lists of user 3 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ListStatus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CreateBy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List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CreateBy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favorite lists of user 3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ListStatus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CreateBy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CreateBy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26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Dashboard Screen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information of user 1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Company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AccountStatus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29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55DA-FFB3-CD96-49C7-13E5B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D26C4-EB8E-F90B-B6B1-637DEBE5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0F57F-EAD8-D5E8-5D44-20FF564AF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38117-AC65-D396-6A73-AA306EAD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1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647000"/>
            <a:ext cx="18288000" cy="8640000"/>
          </a:xfrm>
          <a:prstGeom prst="rect">
            <a:avLst/>
          </a:prstGeom>
          <a:solidFill>
            <a:schemeClr val="tx2"/>
          </a:solidFill>
        </p:spPr>
        <p:txBody>
          <a:bodyPr wrap="square" lIns="108000" tIns="108000" rIns="108000" bIns="108000" rtlCol="0" anchor="ctr">
            <a:noAutofit/>
          </a:bodyPr>
          <a:lstStyle/>
          <a:p>
            <a:pPr algn="ctr" rtl="0"/>
            <a:endParaRPr lang="en-GB" sz="24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3636000" y="5056442"/>
            <a:ext cx="11234289" cy="182111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2186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647000"/>
            <a:ext cx="18288000" cy="8640000"/>
          </a:xfrm>
          <a:prstGeom prst="rect">
            <a:avLst/>
          </a:prstGeom>
          <a:solidFill>
            <a:srgbClr val="FFFFFF"/>
          </a:solidFill>
        </p:spPr>
        <p:txBody>
          <a:bodyPr wrap="square" lIns="108000" tIns="108000" rIns="108000" bIns="108000" rtlCol="0" anchor="ctr">
            <a:noAutofit/>
          </a:bodyPr>
          <a:lstStyle/>
          <a:p>
            <a:pPr algn="ctr" rtl="0"/>
            <a:endParaRPr lang="en-GB" sz="24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32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999" y="8802000"/>
            <a:ext cx="16997063" cy="553998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999" y="6369243"/>
            <a:ext cx="16997063" cy="2215992"/>
          </a:xfrm>
        </p:spPr>
        <p:txBody>
          <a:bodyPr vert="horz" anchor="b">
            <a:noAutofit/>
          </a:bodyPr>
          <a:lstStyle>
            <a:lvl1pPr algn="l" rtl="0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222616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647000"/>
            <a:ext cx="18288000" cy="8640000"/>
          </a:xfrm>
          <a:prstGeom prst="rect">
            <a:avLst/>
          </a:prstGeom>
          <a:solidFill>
            <a:srgbClr val="FFFFFF"/>
          </a:solidFill>
        </p:spPr>
        <p:txBody>
          <a:bodyPr wrap="square" lIns="108000" tIns="108000" rIns="108000" bIns="108000" rtlCol="0" anchor="ctr">
            <a:noAutofit/>
          </a:bodyPr>
          <a:lstStyle/>
          <a:p>
            <a:pPr algn="ctr" rtl="0"/>
            <a:endParaRPr lang="en-GB" sz="24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32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999" y="8802000"/>
            <a:ext cx="16997063" cy="553998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999" y="6369243"/>
            <a:ext cx="16997063" cy="2215992"/>
          </a:xfrm>
        </p:spPr>
        <p:txBody>
          <a:bodyPr vert="horz" anchor="b">
            <a:noAutofit/>
          </a:bodyPr>
          <a:lstStyle>
            <a:lvl1pPr algn="l" rtl="0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53800" y="2943000"/>
            <a:ext cx="3888000" cy="1944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723532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1647000"/>
            <a:ext cx="91440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2295000"/>
            <a:ext cx="7848000" cy="7344000"/>
          </a:xfrm>
        </p:spPr>
        <p:txBody>
          <a:bodyPr anchor="t"/>
          <a:lstStyle>
            <a:lvl1pPr marL="938213" indent="-938213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938213" indent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40947226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647000"/>
            <a:ext cx="18288000" cy="8640000"/>
          </a:xfrm>
          <a:prstGeom prst="rect">
            <a:avLst/>
          </a:prstGeom>
          <a:solidFill>
            <a:srgbClr val="FFFFFF"/>
          </a:solidFill>
        </p:spPr>
        <p:txBody>
          <a:bodyPr wrap="square" lIns="108000" tIns="108000" rIns="108000" bIns="108000" rtlCol="0" anchor="ctr">
            <a:noAutofit/>
          </a:bodyPr>
          <a:lstStyle/>
          <a:p>
            <a:pPr algn="ctr" rtl="0"/>
            <a:endParaRPr lang="en-GB" sz="24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32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999" y="8802000"/>
            <a:ext cx="16997063" cy="553998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999" y="6369243"/>
            <a:ext cx="16997063" cy="2215992"/>
          </a:xfrm>
        </p:spPr>
        <p:txBody>
          <a:bodyPr vert="horz" anchor="b">
            <a:noAutofit/>
          </a:bodyPr>
          <a:lstStyle>
            <a:lvl1pPr algn="l" rtl="0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86351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2293145"/>
            <a:ext cx="16993800" cy="734853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927551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>
          <p15:clr>
            <a:srgbClr val="FBAE40"/>
          </p15:clr>
        </p15:guide>
        <p15:guide id="14" pos="270">
          <p15:clr>
            <a:srgbClr val="FBAE40"/>
          </p15:clr>
        </p15:guide>
        <p15:guide id="15" orient="horz" pos="692">
          <p15:clr>
            <a:srgbClr val="FBAE40"/>
          </p15:clr>
        </p15:guide>
        <p15:guide id="16" orient="horz" pos="4049">
          <p15:clr>
            <a:srgbClr val="FBAE40"/>
          </p15:clr>
        </p15:guide>
        <p15:guide id="17" pos="7409">
          <p15:clr>
            <a:srgbClr val="FBAE40"/>
          </p15:clr>
        </p15:guide>
        <p15:guide id="18" orient="horz" pos="135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3240881"/>
            <a:ext cx="16993800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169938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709604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>
          <p15:clr>
            <a:srgbClr val="FBAE40"/>
          </p15:clr>
        </p15:guide>
        <p15:guide id="14" pos="270">
          <p15:clr>
            <a:srgbClr val="FBAE40"/>
          </p15:clr>
        </p15:guide>
        <p15:guide id="15" orient="horz" pos="692">
          <p15:clr>
            <a:srgbClr val="FBAE40"/>
          </p15:clr>
        </p15:guide>
        <p15:guide id="16" orient="horz" pos="4049">
          <p15:clr>
            <a:srgbClr val="FBAE40"/>
          </p15:clr>
        </p15:guide>
        <p15:guide id="17" pos="7409">
          <p15:clr>
            <a:srgbClr val="FBAE40"/>
          </p15:clr>
        </p15:guide>
        <p15:guide id="18" orient="horz" pos="135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3240881"/>
            <a:ext cx="8171999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295000"/>
            <a:ext cx="8171999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68000" y="3240881"/>
            <a:ext cx="8174682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68000" y="2295000"/>
            <a:ext cx="8174682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6033240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>
          <p15:clr>
            <a:srgbClr val="FBAE40"/>
          </p15:clr>
        </p15:guide>
        <p15:guide id="16" pos="270">
          <p15:clr>
            <a:srgbClr val="FBAE40"/>
          </p15:clr>
        </p15:guide>
        <p15:guide id="17" orient="horz" pos="692">
          <p15:clr>
            <a:srgbClr val="FBAE40"/>
          </p15:clr>
        </p15:guide>
        <p15:guide id="18" orient="horz" pos="4049">
          <p15:clr>
            <a:srgbClr val="FBAE40"/>
          </p15:clr>
        </p15:guide>
        <p15:guide id="19" pos="7409">
          <p15:clr>
            <a:srgbClr val="FBAE40"/>
          </p15:clr>
        </p15:guide>
        <p15:guide id="20" orient="horz" pos="1359">
          <p15:clr>
            <a:srgbClr val="FBAE40"/>
          </p15:clr>
        </p15:guide>
        <p15:guide id="21" pos="3974">
          <p15:clr>
            <a:srgbClr val="FBAE40"/>
          </p15:clr>
        </p15:guide>
        <p15:guide id="22" pos="370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3240881"/>
            <a:ext cx="5232000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52326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28000" y="3240881"/>
            <a:ext cx="5232000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7400" y="2295000"/>
            <a:ext cx="52326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8000" y="3240881"/>
            <a:ext cx="5232000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8000" y="2295000"/>
            <a:ext cx="52326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7448196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orient="horz" pos="1359">
          <p15:clr>
            <a:srgbClr val="FBAE40"/>
          </p15:clr>
        </p15:guide>
        <p15:guide id="23" pos="5210">
          <p15:clr>
            <a:srgbClr val="FBAE40"/>
          </p15:clr>
        </p15:guide>
        <p15:guide id="24" pos="4940">
          <p15:clr>
            <a:srgbClr val="FBAE40"/>
          </p15:clr>
        </p15:guide>
        <p15:guide id="25" pos="2740">
          <p15:clr>
            <a:srgbClr val="FBAE40"/>
          </p15:clr>
        </p15:guide>
        <p15:guide id="26" pos="247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1647000"/>
            <a:ext cx="91440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3240002"/>
            <a:ext cx="7848300" cy="640168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2295000"/>
            <a:ext cx="78483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3309745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91397" y="1647000"/>
            <a:ext cx="6096603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3240001"/>
            <a:ext cx="10895999" cy="6401684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10895999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28056889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orient="horz" pos="1359">
          <p15:clr>
            <a:srgbClr val="FBAE40"/>
          </p15:clr>
        </p15:guide>
        <p15:guide id="23" pos="4848">
          <p15:clr>
            <a:srgbClr val="FBAE40"/>
          </p15:clr>
        </p15:guide>
        <p15:guide id="24" pos="51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719600" y="1647000"/>
            <a:ext cx="45684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3240001"/>
            <a:ext cx="12427931" cy="6401684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12429827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4590941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orient="horz" pos="1359">
          <p15:clr>
            <a:srgbClr val="FBAE40"/>
          </p15:clr>
        </p15:guide>
        <p15:guide id="23" pos="5492">
          <p15:clr>
            <a:srgbClr val="FBAE40"/>
          </p15:clr>
        </p15:guide>
        <p15:guide id="24" pos="576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91397" y="1647000"/>
            <a:ext cx="6096603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3240001"/>
            <a:ext cx="10895999" cy="6401684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10895999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72137" y="7697684"/>
            <a:ext cx="4767864" cy="1944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83699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orient="horz" pos="1359">
          <p15:clr>
            <a:srgbClr val="FBAE40"/>
          </p15:clr>
        </p15:guide>
        <p15:guide id="23" pos="4848">
          <p15:clr>
            <a:srgbClr val="FBAE40"/>
          </p15:clr>
        </p15:guide>
        <p15:guide id="24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719600" y="1647000"/>
            <a:ext cx="45684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7" y="3236120"/>
            <a:ext cx="5892534" cy="6405563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7" y="2295000"/>
            <a:ext cx="5892534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8533" y="3236120"/>
            <a:ext cx="5887397" cy="6405563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533" y="2295000"/>
            <a:ext cx="5887397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33484682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>
          <p15:clr>
            <a:srgbClr val="FBAE40"/>
          </p15:clr>
        </p15:guide>
        <p15:guide id="20" pos="270">
          <p15:clr>
            <a:srgbClr val="FBAE40"/>
          </p15:clr>
        </p15:guide>
        <p15:guide id="21" orient="horz" pos="692">
          <p15:clr>
            <a:srgbClr val="FBAE40"/>
          </p15:clr>
        </p15:guide>
        <p15:guide id="22" orient="horz" pos="4049">
          <p15:clr>
            <a:srgbClr val="FBAE40"/>
          </p15:clr>
        </p15:guide>
        <p15:guide id="23" orient="horz" pos="1359">
          <p15:clr>
            <a:srgbClr val="FBAE40"/>
          </p15:clr>
        </p15:guide>
        <p15:guide id="24" pos="5490">
          <p15:clr>
            <a:srgbClr val="FBAE40"/>
          </p15:clr>
        </p15:guide>
        <p15:guide id="25" pos="5760">
          <p15:clr>
            <a:srgbClr val="FBAE40"/>
          </p15:clr>
        </p15:guide>
        <p15:guide id="26" pos="3018">
          <p15:clr>
            <a:srgbClr val="FBAE40"/>
          </p15:clr>
        </p15:guide>
        <p15:guide id="27" pos="274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91440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93781" y="2293145"/>
            <a:ext cx="7848903" cy="7344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6002" y="6395930"/>
            <a:ext cx="7198200" cy="3245752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6002" y="6357834"/>
            <a:ext cx="432000" cy="380478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8062202" y="9438783"/>
            <a:ext cx="432000" cy="380478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4224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pos="41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2916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5212859"/>
            <a:ext cx="16994684" cy="4428824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481423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>
          <p15:clr>
            <a:srgbClr val="FBAE40"/>
          </p15:clr>
        </p15:guide>
        <p15:guide id="16" pos="270">
          <p15:clr>
            <a:srgbClr val="FBAE40"/>
          </p15:clr>
        </p15:guide>
        <p15:guide id="17" orient="horz" pos="692">
          <p15:clr>
            <a:srgbClr val="FBAE40"/>
          </p15:clr>
        </p15:guide>
        <p15:guide id="18" orient="horz" pos="4049">
          <p15:clr>
            <a:srgbClr val="FBAE40"/>
          </p15:clr>
        </p15:guide>
        <p15:guide id="19" pos="7409">
          <p15:clr>
            <a:srgbClr val="FBAE40"/>
          </p15:clr>
        </p15:guide>
        <p15:guide id="20" orient="horz" pos="218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8288000" cy="10287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647001"/>
            <a:ext cx="12960000" cy="1795767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6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262148" y="258927"/>
            <a:ext cx="2025852" cy="1026546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631548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>
          <p15:clr>
            <a:srgbClr val="FBAE40"/>
          </p15:clr>
        </p15:guide>
        <p15:guide id="4" pos="57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61479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92040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4470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92040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84470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238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341668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368427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>
          <p15:clr>
            <a:srgbClr val="FBAE40"/>
          </p15:clr>
        </p15:guide>
        <p15:guide id="13" pos="270">
          <p15:clr>
            <a:srgbClr val="FBAE40"/>
          </p15:clr>
        </p15:guide>
        <p15:guide id="14" orient="horz" pos="692">
          <p15:clr>
            <a:srgbClr val="FBAE40"/>
          </p15:clr>
        </p15:guide>
        <p15:guide id="15" orient="horz" pos="4049">
          <p15:clr>
            <a:srgbClr val="FBAE40"/>
          </p15:clr>
        </p15:guide>
        <p15:guide id="16" pos="740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4526317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6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93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64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69119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669119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724259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>
          <p15:clr>
            <a:srgbClr val="FBAE40"/>
          </p15:clr>
        </p15:guide>
        <p15:guide id="13" pos="270">
          <p15:clr>
            <a:srgbClr val="FBAE40"/>
          </p15:clr>
        </p15:guide>
        <p15:guide id="14" orient="horz" pos="692">
          <p15:clr>
            <a:srgbClr val="FBAE40"/>
          </p15:clr>
        </p15:guide>
        <p15:guide id="15" orient="horz" pos="4049">
          <p15:clr>
            <a:srgbClr val="FBAE40"/>
          </p15:clr>
        </p15:guide>
        <p15:guide id="16" pos="740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93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894535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233468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7338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7338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76271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76271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526317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669119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69119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77737265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>
          <p15:clr>
            <a:srgbClr val="FBAE40"/>
          </p15:clr>
        </p15:guide>
        <p15:guide id="13" pos="270">
          <p15:clr>
            <a:srgbClr val="FBAE40"/>
          </p15:clr>
        </p15:guide>
        <p15:guide id="14" orient="horz" pos="692">
          <p15:clr>
            <a:srgbClr val="FBAE40"/>
          </p15:clr>
        </p15:guide>
        <p15:guide id="15" orient="horz" pos="4049">
          <p15:clr>
            <a:srgbClr val="FBAE40"/>
          </p15:clr>
        </p15:guide>
        <p15:guide id="16" pos="740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36999" y="571888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288949" y="571888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4526317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6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93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64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69119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669119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9802" y="817671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79802" y="8696852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431751" y="817671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431751" y="8696852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1645370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>
          <p15:clr>
            <a:srgbClr val="FBAE40"/>
          </p15:clr>
        </p15:guide>
        <p15:guide id="13" pos="270">
          <p15:clr>
            <a:srgbClr val="FBAE40"/>
          </p15:clr>
        </p15:guide>
        <p15:guide id="14" orient="horz" pos="692">
          <p15:clr>
            <a:srgbClr val="FBAE40"/>
          </p15:clr>
        </p15:guide>
        <p15:guide id="15" orient="horz" pos="4049">
          <p15:clr>
            <a:srgbClr val="FBAE40"/>
          </p15:clr>
        </p15:guide>
        <p15:guide id="16" pos="740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719600" y="1647000"/>
            <a:ext cx="4568400" cy="864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997" y="3024000"/>
            <a:ext cx="7883916" cy="452817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997" y="2281238"/>
            <a:ext cx="7883916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8000" y="2295000"/>
            <a:ext cx="3240000" cy="32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997" y="4271291"/>
            <a:ext cx="7883916" cy="1709493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997" y="6803904"/>
            <a:ext cx="7883916" cy="2837778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8872465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719600" y="1647000"/>
            <a:ext cx="4568400" cy="864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51687" y="7314452"/>
            <a:ext cx="5880426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487" y="7314452"/>
            <a:ext cx="5880426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1687" y="5764314"/>
            <a:ext cx="5880426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1552"/>
            <a:ext cx="5880426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48000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187487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487" y="5764314"/>
            <a:ext cx="5880426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7487" y="5021552"/>
            <a:ext cx="5880426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095890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54150" y="7314452"/>
            <a:ext cx="5219700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34150" y="7314452"/>
            <a:ext cx="5219700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999" y="5764314"/>
            <a:ext cx="5219700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7999" y="5021552"/>
            <a:ext cx="52197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48000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34150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4150" y="5764314"/>
            <a:ext cx="5219700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34150" y="5021552"/>
            <a:ext cx="52197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418220" y="7314452"/>
            <a:ext cx="5219700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418220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418220" y="5764314"/>
            <a:ext cx="5219700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8220" y="5021552"/>
            <a:ext cx="52197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2226246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ags" Target="../tags/tag1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2281237"/>
            <a:ext cx="16992000" cy="73577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368" y="10650900"/>
            <a:ext cx="6172200" cy="2308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5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16400" y="10650900"/>
            <a:ext cx="707232" cy="2308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5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532422" y="529200"/>
            <a:ext cx="1107578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ransition spd="slow">
    <p:push dir="u"/>
  </p:transition>
  <p:hf sldNum="0" hdr="0" ftr="0" dt="0"/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05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Clr>
          <a:schemeClr val="tx1"/>
        </a:buClr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810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Clr>
          <a:schemeClr val="tx1"/>
        </a:buClr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025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2430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1.xml"/><Relationship Id="rId6" Type="http://schemas.openxmlformats.org/officeDocument/2006/relationships/image" Target="../media/image52.png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2.xml"/><Relationship Id="rId6" Type="http://schemas.openxmlformats.org/officeDocument/2006/relationships/image" Target="../media/image57.png"/><Relationship Id="rId5" Type="http://schemas.openxmlformats.org/officeDocument/2006/relationships/image" Target="../media/image56.emf"/><Relationship Id="rId4" Type="http://schemas.openxmlformats.org/officeDocument/2006/relationships/oleObject" Target="../embeddings/oleObject3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8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9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Screen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A20119-2312-F93D-05B1-8D6F20B566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697"/>
          <a:stretch>
            <a:fillRect/>
          </a:stretch>
        </p:blipFill>
        <p:spPr>
          <a:xfrm>
            <a:off x="0" y="1647000"/>
            <a:ext cx="18288000" cy="8640000"/>
          </a:xfrm>
        </p:spPr>
      </p:pic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864C-4583-CC29-9DF4-730C9092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482B54-9CF4-9EAB-0CED-7385EC25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Entities</a:t>
            </a:r>
          </a:p>
        </p:txBody>
      </p:sp>
      <p:pic>
        <p:nvPicPr>
          <p:cNvPr id="5" name="Picture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40AF3-674C-83C6-8151-9C93A431E9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>
            <a:fillRect/>
          </a:stretch>
        </p:blipFill>
        <p:spPr>
          <a:xfrm>
            <a:off x="647998" y="1953142"/>
            <a:ext cx="17117489" cy="8087003"/>
          </a:xfrm>
        </p:spPr>
      </p:pic>
    </p:spTree>
    <p:extLst>
      <p:ext uri="{BB962C8B-B14F-4D97-AF65-F5344CB8AC3E}">
        <p14:creationId xmlns:p14="http://schemas.microsoft.com/office/powerpoint/2010/main" val="38481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81E87-747C-6543-3BEA-28EFF84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D324E93-984D-E97B-F8EA-1AC9A37B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Sample Data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EBF2C1-7B83-5A92-108A-2CCA51C6F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"/>
          <a:stretch>
            <a:fillRect/>
          </a:stretch>
        </p:blipFill>
        <p:spPr>
          <a:xfrm>
            <a:off x="647998" y="1647000"/>
            <a:ext cx="16992005" cy="6257718"/>
          </a:xfrm>
        </p:spPr>
      </p:pic>
    </p:spTree>
    <p:extLst>
      <p:ext uri="{BB962C8B-B14F-4D97-AF65-F5344CB8AC3E}">
        <p14:creationId xmlns:p14="http://schemas.microsoft.com/office/powerpoint/2010/main" val="293361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148836-0D2D-E5BA-C795-DB2F2F3DC4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From List Type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90497-41CA-ECB4-231B-C6FE0AA703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AC3EC-57F2-2BF4-87F3-8DD9EE81A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009" b="8009"/>
          <a:stretch>
            <a:fillRect/>
          </a:stretch>
        </p:blipFill>
        <p:spPr>
          <a:xfrm>
            <a:off x="647999" y="1799400"/>
            <a:ext cx="16992003" cy="8210112"/>
          </a:xfrm>
        </p:spPr>
      </p:pic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A0E0-7C8E-06E3-284F-F1B7A6D1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4DC190-E5C8-4167-A117-EA5AB575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Sample Data</a:t>
            </a:r>
          </a:p>
        </p:txBody>
      </p:sp>
      <p:pic>
        <p:nvPicPr>
          <p:cNvPr id="6" name="Picture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6540A3CE-BEED-12FC-75E0-82A3B40B3D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8" b="97"/>
          <a:stretch>
            <a:fillRect/>
          </a:stretch>
        </p:blipFill>
        <p:spPr>
          <a:xfrm>
            <a:off x="1389943" y="1647000"/>
            <a:ext cx="15508115" cy="7850001"/>
          </a:xfrm>
        </p:spPr>
      </p:pic>
    </p:spTree>
    <p:extLst>
      <p:ext uri="{BB962C8B-B14F-4D97-AF65-F5344CB8AC3E}">
        <p14:creationId xmlns:p14="http://schemas.microsoft.com/office/powerpoint/2010/main" val="23974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5818-D265-C143-A82E-97E110C51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0C479B3-9CF2-783C-17BC-3FC2C75E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Sample Data</a:t>
            </a:r>
          </a:p>
        </p:txBody>
      </p:sp>
      <p:pic>
        <p:nvPicPr>
          <p:cNvPr id="5" name="Picture Placeholder 4" descr="A list of tasks on a sheet of paper&#10;&#10;AI-generated content may be incorrect.">
            <a:extLst>
              <a:ext uri="{FF2B5EF4-FFF2-40B4-BE49-F238E27FC236}">
                <a16:creationId xmlns:a16="http://schemas.microsoft.com/office/drawing/2014/main" id="{0B4C9DE7-8898-DE59-9B63-5288714AA6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"/>
          <a:stretch>
            <a:fillRect/>
          </a:stretch>
        </p:blipFill>
        <p:spPr>
          <a:xfrm>
            <a:off x="647998" y="1647001"/>
            <a:ext cx="16992005" cy="6379091"/>
          </a:xfrm>
        </p:spPr>
      </p:pic>
    </p:spTree>
    <p:extLst>
      <p:ext uri="{BB962C8B-B14F-4D97-AF65-F5344CB8AC3E}">
        <p14:creationId xmlns:p14="http://schemas.microsoft.com/office/powerpoint/2010/main" val="40695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2766-D0DA-8CB6-F748-E2B98E4B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AE4D48-0173-8042-5B42-8B770347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From Template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84C92-65C8-AE48-DEEA-242353DDFE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0" y="1647000"/>
            <a:ext cx="18288000" cy="8640000"/>
          </a:xfrm>
        </p:spPr>
      </p:pic>
    </p:spTree>
    <p:extLst>
      <p:ext uri="{BB962C8B-B14F-4D97-AF65-F5344CB8AC3E}">
        <p14:creationId xmlns:p14="http://schemas.microsoft.com/office/powerpoint/2010/main" val="7429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6DA6-C8B0-C5C4-F8D5-75EA773E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E7FB5-540E-7BB7-2F21-809ABB327F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4" t="14163" r="-5814" b="11567"/>
          <a:stretch>
            <a:fillRect/>
          </a:stretch>
        </p:blipFill>
        <p:spPr>
          <a:xfrm>
            <a:off x="0" y="1647450"/>
            <a:ext cx="18288000" cy="86391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6EFF65-BED0-97FB-2976-DB9AFB26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Template View &amp; Template Column</a:t>
            </a:r>
          </a:p>
        </p:txBody>
      </p:sp>
    </p:spTree>
    <p:extLst>
      <p:ext uri="{BB962C8B-B14F-4D97-AF65-F5344CB8AC3E}">
        <p14:creationId xmlns:p14="http://schemas.microsoft.com/office/powerpoint/2010/main" val="256287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bbv Software Services AG  </a:t>
            </a:r>
            <a:r>
              <a:rPr lang="en-GB"/>
              <a:t>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FC20-957F-E597-13A6-F543A870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D86470-0489-106E-14C9-D4696E67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Template Entities</a:t>
            </a:r>
          </a:p>
        </p:txBody>
      </p:sp>
      <p:pic>
        <p:nvPicPr>
          <p:cNvPr id="15" name="Picture Placeholder 14" descr="A diagram of a computer&#10;&#10;AI-generated content may be incorrect.">
            <a:extLst>
              <a:ext uri="{FF2B5EF4-FFF2-40B4-BE49-F238E27FC236}">
                <a16:creationId xmlns:a16="http://schemas.microsoft.com/office/drawing/2014/main" id="{48EFA83C-8081-CC55-481B-4BB20E5AAD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"/>
          <a:stretch>
            <a:fillRect/>
          </a:stretch>
        </p:blipFill>
        <p:spPr>
          <a:xfrm>
            <a:off x="647998" y="1647000"/>
            <a:ext cx="16992005" cy="6116118"/>
          </a:xfrm>
        </p:spPr>
      </p:pic>
    </p:spTree>
    <p:extLst>
      <p:ext uri="{BB962C8B-B14F-4D97-AF65-F5344CB8AC3E}">
        <p14:creationId xmlns:p14="http://schemas.microsoft.com/office/powerpoint/2010/main" val="3678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EF38-376F-1BD6-5CAC-C19E1A23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CDE327-815A-7899-3890-2C397D9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Management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945676-F6C4-7CD7-F98C-94A0F487CC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647998" y="1647000"/>
            <a:ext cx="16992005" cy="8027718"/>
          </a:xfrm>
        </p:spPr>
      </p:pic>
    </p:spTree>
    <p:extLst>
      <p:ext uri="{BB962C8B-B14F-4D97-AF65-F5344CB8AC3E}">
        <p14:creationId xmlns:p14="http://schemas.microsoft.com/office/powerpoint/2010/main" val="20654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AE94-9C99-2013-F9F0-3E2755DD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5C2F91-A801-434C-A0DF-099E4FFF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Row Detail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39445B-7E5C-1C02-5061-D619D35E51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21596" r="2142" b="5607"/>
          <a:stretch>
            <a:fillRect/>
          </a:stretch>
        </p:blipFill>
        <p:spPr>
          <a:xfrm>
            <a:off x="648000" y="1647001"/>
            <a:ext cx="16992003" cy="7288340"/>
          </a:xfrm>
        </p:spPr>
      </p:pic>
    </p:spTree>
    <p:extLst>
      <p:ext uri="{BB962C8B-B14F-4D97-AF65-F5344CB8AC3E}">
        <p14:creationId xmlns:p14="http://schemas.microsoft.com/office/powerpoint/2010/main" val="38499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F8A1-492E-D225-2B6B-B6D52915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118052-DF54-D4A4-9B78-FE0346D9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D913B1-935B-382A-D64F-8C493FA4D3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21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1D4A-5197-4EE0-99C6-D16E6E33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1D64CC-BB0C-D2E7-5CB6-549EA6FE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Entities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7D46F-883A-4E43-C570-DBE431B0FE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>
            <a:fillRect/>
          </a:stretch>
        </p:blipFill>
        <p:spPr>
          <a:xfrm>
            <a:off x="647999" y="1647002"/>
            <a:ext cx="16878003" cy="6135363"/>
          </a:xfrm>
        </p:spPr>
      </p:pic>
    </p:spTree>
    <p:extLst>
      <p:ext uri="{BB962C8B-B14F-4D97-AF65-F5344CB8AC3E}">
        <p14:creationId xmlns:p14="http://schemas.microsoft.com/office/powerpoint/2010/main" val="22194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E733E-D767-3AC2-04A7-69E5FD9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E9C9-9C71-D595-387F-F8C47AC8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 Setting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3A998-350F-4FF5-0F36-2B884A7F75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59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51FE-27B2-BD9A-75FF-96FAB6CC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45AC86-4383-E46B-9025-7140C392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 Setting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1A061-7F46-8518-F702-6C65407587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84" b="566"/>
          <a:stretch>
            <a:fillRect/>
          </a:stretch>
        </p:blipFill>
        <p:spPr>
          <a:xfrm>
            <a:off x="647998" y="1647000"/>
            <a:ext cx="16992005" cy="6985947"/>
          </a:xfrm>
        </p:spPr>
      </p:pic>
    </p:spTree>
    <p:extLst>
      <p:ext uri="{BB962C8B-B14F-4D97-AF65-F5344CB8AC3E}">
        <p14:creationId xmlns:p14="http://schemas.microsoft.com/office/powerpoint/2010/main" val="16730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BCF3-8133-6283-0B32-0AA491A00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D024FB-41DA-AF68-5E05-C4A9625A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</a:t>
            </a:r>
          </a:p>
        </p:txBody>
      </p:sp>
      <p:pic>
        <p:nvPicPr>
          <p:cNvPr id="15" name="Picture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1F8A1-2CF5-CB8C-F068-4B27AAB82B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" r="180"/>
          <a:stretch>
            <a:fillRect/>
          </a:stretch>
        </p:blipFill>
        <p:spPr>
          <a:xfrm>
            <a:off x="3069772" y="1647000"/>
            <a:ext cx="12148457" cy="8640000"/>
          </a:xfrm>
        </p:spPr>
      </p:pic>
    </p:spTree>
    <p:extLst>
      <p:ext uri="{BB962C8B-B14F-4D97-AF65-F5344CB8AC3E}">
        <p14:creationId xmlns:p14="http://schemas.microsoft.com/office/powerpoint/2010/main" val="326504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687D-585A-D598-01E2-2F6EFA9F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5A7C6D-E99A-546E-A5A6-394C7A2E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0F6A0-CE23-0619-E321-B7F040286C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30"/>
          <a:stretch>
            <a:fillRect/>
          </a:stretch>
        </p:blipFill>
        <p:spPr>
          <a:xfrm>
            <a:off x="647998" y="1647002"/>
            <a:ext cx="16986860" cy="7186056"/>
          </a:xfrm>
        </p:spPr>
      </p:pic>
    </p:spTree>
    <p:extLst>
      <p:ext uri="{BB962C8B-B14F-4D97-AF65-F5344CB8AC3E}">
        <p14:creationId xmlns:p14="http://schemas.microsoft.com/office/powerpoint/2010/main" val="98399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E945-4E22-B789-684A-20115019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AAD71D-C359-19F2-4466-45BA7C20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 Sample Data</a:t>
            </a:r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D55256-DB90-15B6-29C3-00DA194F69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7"/>
          <a:stretch>
            <a:fillRect/>
          </a:stretch>
        </p:blipFill>
        <p:spPr>
          <a:xfrm>
            <a:off x="647998" y="1647000"/>
            <a:ext cx="16992005" cy="5286747"/>
          </a:xfrm>
        </p:spPr>
      </p:pic>
    </p:spTree>
    <p:extLst>
      <p:ext uri="{BB962C8B-B14F-4D97-AF65-F5344CB8AC3E}">
        <p14:creationId xmlns:p14="http://schemas.microsoft.com/office/powerpoint/2010/main" val="41778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14393747" y="3520299"/>
            <a:ext cx="2604509" cy="789402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3D6D-3269-CDC4-C6FE-1DF37517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D31A76-AF79-E867-F1D8-269AF3EB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</a:t>
            </a:r>
          </a:p>
        </p:txBody>
      </p:sp>
      <p:pic>
        <p:nvPicPr>
          <p:cNvPr id="6" name="Picture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A6299011-E8CA-ECA8-EC51-11439714D8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18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4176-F051-EECB-CA50-D6E847FE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D8F9AC3-DDC2-5E69-44D4-2103D237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</a:t>
            </a:r>
          </a:p>
        </p:txBody>
      </p:sp>
      <p:pic>
        <p:nvPicPr>
          <p:cNvPr id="4" name="Picture Placeholder 3" descr="A screenshot of a chat&#10;&#10;AI-generated content may be incorrect.">
            <a:extLst>
              <a:ext uri="{FF2B5EF4-FFF2-40B4-BE49-F238E27FC236}">
                <a16:creationId xmlns:a16="http://schemas.microsoft.com/office/drawing/2014/main" id="{A2D34B8B-3887-EBFA-4D46-8D70675496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86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6274-33D8-1813-1409-C7BB7617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0FAEAA-EE44-CEEB-4EF5-CF4A3D02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 Entities</a:t>
            </a:r>
          </a:p>
        </p:txBody>
      </p:sp>
      <p:pic>
        <p:nvPicPr>
          <p:cNvPr id="5" name="Picture Placeholder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8C207E9-9D6E-DD67-DB19-1515B410C5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" r="205"/>
          <a:stretch>
            <a:fillRect/>
          </a:stretch>
        </p:blipFill>
        <p:spPr>
          <a:xfrm>
            <a:off x="2810024" y="1647000"/>
            <a:ext cx="12667952" cy="7865112"/>
          </a:xfrm>
        </p:spPr>
      </p:pic>
    </p:spTree>
    <p:extLst>
      <p:ext uri="{BB962C8B-B14F-4D97-AF65-F5344CB8AC3E}">
        <p14:creationId xmlns:p14="http://schemas.microsoft.com/office/powerpoint/2010/main" val="41191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D0C0-BBE2-736B-6DB9-EEBA4825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661A88-CE61-8704-DE90-3646700B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 Sample Data</a:t>
            </a:r>
          </a:p>
        </p:txBody>
      </p:sp>
      <p:pic>
        <p:nvPicPr>
          <p:cNvPr id="4" name="Picture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94C8C31-6CE5-9517-A2A5-6AE0FA29DC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6"/>
          <a:stretch>
            <a:fillRect/>
          </a:stretch>
        </p:blipFill>
        <p:spPr>
          <a:xfrm>
            <a:off x="647999" y="1647002"/>
            <a:ext cx="17030403" cy="5217597"/>
          </a:xfrm>
        </p:spPr>
      </p:pic>
    </p:spTree>
    <p:extLst>
      <p:ext uri="{BB962C8B-B14F-4D97-AF65-F5344CB8AC3E}">
        <p14:creationId xmlns:p14="http://schemas.microsoft.com/office/powerpoint/2010/main" val="30240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F2D4-EE8F-6712-04E7-235CC71B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3DFA8A-0AB8-71E6-C1B2-00CA5215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Trash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31B2A2-9EEE-B83A-77AB-6E4855A2F8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 b="9"/>
          <a:stretch>
            <a:fillRect/>
          </a:stretch>
        </p:blipFill>
        <p:spPr>
          <a:xfrm>
            <a:off x="647998" y="1647000"/>
            <a:ext cx="16992005" cy="8027718"/>
          </a:xfrm>
        </p:spPr>
      </p:pic>
    </p:spTree>
    <p:extLst>
      <p:ext uri="{BB962C8B-B14F-4D97-AF65-F5344CB8AC3E}">
        <p14:creationId xmlns:p14="http://schemas.microsoft.com/office/powerpoint/2010/main" val="3346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3306-D96C-F23E-D98C-D03D105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EF90ED-AEED-A160-1BCE-A3CD84AD9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3" y="2382"/>
          <a:ext cx="1841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3EF90ED-AEED-A160-1BCE-A3CD84AD9E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2"/>
                        <a:ext cx="1841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AC88A2-8CBC-9629-9F61-1ECA954DFD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F7F58-5182-D291-B326-EF091C452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324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647998" y="1647825"/>
            <a:ext cx="16994684" cy="7993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71600">
              <a:spcAft>
                <a:spcPts val="900"/>
              </a:spcAft>
            </a:pPr>
            <a:endParaRPr lang="en-GB" sz="27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1296000" y="6369243"/>
            <a:ext cx="15703200" cy="22159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71600"/>
            <a:r>
              <a:rPr lang="en-GB" sz="7200">
                <a:solidFill>
                  <a:srgbClr val="333333"/>
                </a:solidFill>
                <a:latin typeface="Arial"/>
              </a:rPr>
              <a:t>Style guide</a:t>
            </a:r>
          </a:p>
        </p:txBody>
      </p:sp>
    </p:spTree>
    <p:extLst>
      <p:ext uri="{BB962C8B-B14F-4D97-AF65-F5344CB8AC3E}">
        <p14:creationId xmlns:p14="http://schemas.microsoft.com/office/powerpoint/2010/main" val="9294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C9D08D-C681-621B-6D02-D7C86EB2F5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3" y="2382"/>
          <a:ext cx="1841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C9D08D-C681-621B-6D02-D7C86E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2"/>
                        <a:ext cx="1841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1FF8F91-8C3E-7BFB-9163-B0E6EABC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noProof="0" dirty="0"/>
              <a:t>Working area</a:t>
            </a:r>
            <a:r>
              <a:rPr lang="en-GB" noProof="0"/>
              <a:t>, </a:t>
            </a:r>
            <a:r>
              <a:rPr lang="en-GB"/>
              <a:t>g</a:t>
            </a:r>
            <a:r>
              <a:rPr lang="en-GB" noProof="0"/>
              <a:t>uides &amp; ruler</a:t>
            </a:r>
            <a:endParaRPr lang="en-GB" noProof="0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859A658-FA2C-441F-9AC0-F0763B21CF9F}"/>
              </a:ext>
            </a:extLst>
          </p:cNvPr>
          <p:cNvSpPr txBox="1">
            <a:spLocks/>
          </p:cNvSpPr>
          <p:nvPr/>
        </p:nvSpPr>
        <p:spPr>
          <a:xfrm>
            <a:off x="642939" y="2295000"/>
            <a:ext cx="3475449" cy="7346682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16000" tIns="216000" rIns="144000" bIns="288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6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1371566">
              <a:spcAft>
                <a:spcPts val="2400"/>
              </a:spcAft>
            </a:pPr>
            <a:r>
              <a:rPr lang="en-GB" sz="3200" b="1" kern="1200" spc="6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Working area</a:t>
            </a:r>
          </a:p>
          <a:p>
            <a:pPr lvl="3" defTabSz="1371566">
              <a:spcAft>
                <a:spcPts val="2400"/>
              </a:spcAft>
            </a:pP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Depending </a:t>
            </a:r>
            <a:r>
              <a:rPr lang="en-GB" sz="2400" spc="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on the slide, a single-column layout, a 2-column or </a:t>
            </a: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3-column layout </a:t>
            </a:r>
            <a:r>
              <a:rPr lang="en-GB" sz="2400" spc="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is </a:t>
            </a: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used.</a:t>
            </a:r>
          </a:p>
          <a:p>
            <a:pPr lvl="3" defTabSz="1371566">
              <a:spcAft>
                <a:spcPts val="2400"/>
              </a:spcAft>
            </a:pP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Display </a:t>
            </a:r>
            <a:r>
              <a:rPr lang="en-GB" sz="2400" spc="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the ruler </a:t>
            </a: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and guides in the «View» tab.</a:t>
            </a:r>
            <a:endParaRPr lang="en-GB" sz="2400" spc="0" dirty="0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B0714-12EE-D97E-695E-BE2966E5ABE5}"/>
              </a:ext>
            </a:extLst>
          </p:cNvPr>
          <p:cNvGrpSpPr/>
          <p:nvPr/>
        </p:nvGrpSpPr>
        <p:grpSpPr>
          <a:xfrm>
            <a:off x="4672266" y="6179597"/>
            <a:ext cx="6005295" cy="3328331"/>
            <a:chOff x="3114844" y="4107426"/>
            <a:chExt cx="4003530" cy="2218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A2537B-5236-BFB7-524B-3DD23CA1D74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549111-AD4A-25EE-FEA6-1D3C1F65BD7A}"/>
                </a:ext>
              </a:extLst>
            </p:cNvPr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1C3658-97D3-6C00-6DC2-87EDE705B797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821C4F-C692-C769-6EE4-AD9813E0348E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40FAE6-6894-6C69-99D2-BDAC4339C6F3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6DBA0B-E746-CAE6-975E-43D1E6235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2D66D57-D844-B480-F979-237BC7823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2FD7F-DADE-BEC2-CD6B-ED0773639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12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E1F5C-E147-8C16-63FD-670A0D26408C}"/>
              </a:ext>
            </a:extLst>
          </p:cNvPr>
          <p:cNvGrpSpPr/>
          <p:nvPr/>
        </p:nvGrpSpPr>
        <p:grpSpPr>
          <a:xfrm>
            <a:off x="11637387" y="6161139"/>
            <a:ext cx="6005295" cy="3346788"/>
            <a:chOff x="7758258" y="4107426"/>
            <a:chExt cx="4003530" cy="22311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EB346B-274E-5F9D-8604-2205CD31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BD55B-7C6D-BB9B-5A38-A4296BBB37DC}"/>
                </a:ext>
              </a:extLst>
            </p:cNvPr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61FFEA-F3D5-1807-0602-F9F910FB12AE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F7231E-26CA-B590-5767-023691840C6D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365974E-EBB9-DAC7-C321-409C3A45B35B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1F6BEA7-3B6E-D548-FF6A-DBB5B3059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4D7ED54-7F91-5F11-03C3-C75492403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2ABAD1-3281-E374-C681-8A6448CCE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4045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589A4CA-E388-F4FA-481A-2E910C590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9463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080682-2C00-78A6-D1AA-AEC9A8A74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507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9BEFB6-752E-7370-27FD-8C26383E1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261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26F25-DCAD-B756-ABB6-72F3DFC98C38}"/>
              </a:ext>
            </a:extLst>
          </p:cNvPr>
          <p:cNvGrpSpPr/>
          <p:nvPr/>
        </p:nvGrpSpPr>
        <p:grpSpPr>
          <a:xfrm>
            <a:off x="7643331" y="3236120"/>
            <a:ext cx="6912000" cy="2106000"/>
            <a:chOff x="5778424" y="2265151"/>
            <a:chExt cx="4608000" cy="140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54B766-9C28-2E6D-19EE-02A2A80C12A8}"/>
                </a:ext>
              </a:extLst>
            </p:cNvPr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71600">
                <a:spcAft>
                  <a:spcPts val="900"/>
                </a:spcAft>
              </a:pPr>
              <a:endParaRPr lang="en-GB" sz="270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B7C30-08ED-50E3-7360-901FFA15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</p:spPr>
        </p:pic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B151FE23-F8EB-4345-9784-8F88742DF4F8}"/>
                </a:ext>
              </a:extLst>
            </p:cNvPr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371566">
                <a:defRPr/>
              </a:pPr>
              <a:endParaRPr lang="en-GB" dirty="0">
                <a:solidFill>
                  <a:prstClr val="black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622FA0D9-AA97-D2D3-0906-B31FB1D2BC0C}"/>
                </a:ext>
              </a:extLst>
            </p:cNvPr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371566">
                <a:defRPr/>
              </a:pPr>
              <a:endParaRPr lang="en-GB" dirty="0">
                <a:solidFill>
                  <a:prstClr val="black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8" name="Rechteck 38">
              <a:extLst>
                <a:ext uri="{FF2B5EF4-FFF2-40B4-BE49-F238E27FC236}">
                  <a16:creationId xmlns:a16="http://schemas.microsoft.com/office/drawing/2014/main" id="{663C73C9-21C2-3246-C3C8-54C015D2FCC1}"/>
                </a:ext>
              </a:extLst>
            </p:cNvPr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371566">
                <a:defRPr/>
              </a:pPr>
              <a:endParaRPr lang="en-GB" dirty="0">
                <a:solidFill>
                  <a:prstClr val="black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5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5D1D3E-5F5F-6A74-49D1-7A46D47281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3" y="2382"/>
          <a:ext cx="1841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5D1D3E-5F5F-6A74-49D1-7A46D4728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2"/>
                        <a:ext cx="1841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12ACD15-79D2-1E7F-AC15-4CCE7313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5214854" cy="1647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bbv colour theme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3502B8B4-5563-855A-290D-8B551332CFF4}"/>
              </a:ext>
            </a:extLst>
          </p:cNvPr>
          <p:cNvCxnSpPr>
            <a:cxnSpLocks/>
          </p:cNvCxnSpPr>
          <p:nvPr/>
        </p:nvCxnSpPr>
        <p:spPr>
          <a:xfrm>
            <a:off x="6685143" y="3259545"/>
            <a:ext cx="0" cy="6382137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070854-6963-DEFB-F539-1E959A27C1EE}"/>
              </a:ext>
            </a:extLst>
          </p:cNvPr>
          <p:cNvSpPr txBox="1">
            <a:spLocks/>
          </p:cNvSpPr>
          <p:nvPr/>
        </p:nvSpPr>
        <p:spPr>
          <a:xfrm>
            <a:off x="9750194" y="4827911"/>
            <a:ext cx="2001929" cy="646331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Main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accent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BF297A7F-6349-4515-A106-11D80EA77376}"/>
              </a:ext>
            </a:extLst>
          </p:cNvPr>
          <p:cNvSpPr/>
          <p:nvPr/>
        </p:nvSpPr>
        <p:spPr>
          <a:xfrm>
            <a:off x="10309237" y="3259546"/>
            <a:ext cx="904160" cy="818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FFFFFF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542073DE-1986-A9FF-D88E-7B72D00769F0}"/>
              </a:ext>
            </a:extLst>
          </p:cNvPr>
          <p:cNvSpPr>
            <a:spLocks/>
          </p:cNvSpPr>
          <p:nvPr/>
        </p:nvSpPr>
        <p:spPr>
          <a:xfrm>
            <a:off x="13532507" y="3259546"/>
            <a:ext cx="904160" cy="8188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white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6267D1A1-B1A6-8DFE-0C1F-9FADCE012A0B}"/>
              </a:ext>
            </a:extLst>
          </p:cNvPr>
          <p:cNvSpPr>
            <a:spLocks/>
          </p:cNvSpPr>
          <p:nvPr/>
        </p:nvSpPr>
        <p:spPr>
          <a:xfrm>
            <a:off x="14605112" y="3259546"/>
            <a:ext cx="904160" cy="8188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333333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B6B698BE-5FFE-365B-EE0B-61C783F93716}"/>
              </a:ext>
            </a:extLst>
          </p:cNvPr>
          <p:cNvSpPr/>
          <p:nvPr/>
        </p:nvSpPr>
        <p:spPr>
          <a:xfrm>
            <a:off x="8160389" y="3259546"/>
            <a:ext cx="904160" cy="818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white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4482B20-22EB-AFBD-A517-E90318FF330F}"/>
              </a:ext>
            </a:extLst>
          </p:cNvPr>
          <p:cNvSpPr>
            <a:spLocks/>
          </p:cNvSpPr>
          <p:nvPr/>
        </p:nvSpPr>
        <p:spPr>
          <a:xfrm>
            <a:off x="12458084" y="3259546"/>
            <a:ext cx="904160" cy="8188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FFFFFF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3FCA52B9-2683-2430-5EAE-7CBE386D5ECF}"/>
              </a:ext>
            </a:extLst>
          </p:cNvPr>
          <p:cNvSpPr>
            <a:spLocks/>
          </p:cNvSpPr>
          <p:nvPr/>
        </p:nvSpPr>
        <p:spPr>
          <a:xfrm>
            <a:off x="16753969" y="3259546"/>
            <a:ext cx="904160" cy="8188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333333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6FC59556-31EC-322A-94B7-01F06801B3BE}"/>
              </a:ext>
            </a:extLst>
          </p:cNvPr>
          <p:cNvSpPr>
            <a:spLocks/>
          </p:cNvSpPr>
          <p:nvPr/>
        </p:nvSpPr>
        <p:spPr>
          <a:xfrm>
            <a:off x="15679538" y="3259457"/>
            <a:ext cx="904160" cy="8176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333333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2D82BD4E-4B06-B5BD-7E1B-F8065FC0B380}"/>
              </a:ext>
            </a:extLst>
          </p:cNvPr>
          <p:cNvSpPr/>
          <p:nvPr/>
        </p:nvSpPr>
        <p:spPr>
          <a:xfrm>
            <a:off x="11383669" y="3259546"/>
            <a:ext cx="904160" cy="8188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FFFFFF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BDD07FB3-1A6F-4329-4EEB-51F3AF841F8B}"/>
              </a:ext>
            </a:extLst>
          </p:cNvPr>
          <p:cNvSpPr/>
          <p:nvPr/>
        </p:nvSpPr>
        <p:spPr>
          <a:xfrm>
            <a:off x="7085966" y="3259546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3037C319-F1F5-AA2C-867D-9EDCED62CE4E}"/>
              </a:ext>
            </a:extLst>
          </p:cNvPr>
          <p:cNvSpPr/>
          <p:nvPr/>
        </p:nvSpPr>
        <p:spPr>
          <a:xfrm>
            <a:off x="9227983" y="3259546"/>
            <a:ext cx="904160" cy="81884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FFFFFF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CB15D7-FCA5-7B38-1136-3C6AAE9D6BCA}"/>
              </a:ext>
            </a:extLst>
          </p:cNvPr>
          <p:cNvGrpSpPr/>
          <p:nvPr/>
        </p:nvGrpSpPr>
        <p:grpSpPr>
          <a:xfrm>
            <a:off x="10303635" y="4328413"/>
            <a:ext cx="904146" cy="326063"/>
            <a:chOff x="4697470" y="3209372"/>
            <a:chExt cx="433615" cy="163031"/>
          </a:xfrm>
        </p:grpSpPr>
        <p:cxnSp>
          <p:nvCxnSpPr>
            <p:cNvPr id="63" name="Gerader Verbinder 50">
              <a:extLst>
                <a:ext uri="{FF2B5EF4-FFF2-40B4-BE49-F238E27FC236}">
                  <a16:creationId xmlns:a16="http://schemas.microsoft.com/office/drawing/2014/main" id="{30147869-7ACF-36DB-4F1A-F1241569DD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55">
              <a:extLst>
                <a:ext uri="{FF2B5EF4-FFF2-40B4-BE49-F238E27FC236}">
                  <a16:creationId xmlns:a16="http://schemas.microsoft.com/office/drawing/2014/main" id="{D27EBFFB-9E9E-055D-004F-E654BC243C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68457190-0A22-6AE7-0613-EAFB0E4EDA7A}"/>
              </a:ext>
            </a:extLst>
          </p:cNvPr>
          <p:cNvSpPr txBox="1">
            <a:spLocks/>
          </p:cNvSpPr>
          <p:nvPr/>
        </p:nvSpPr>
        <p:spPr>
          <a:xfrm>
            <a:off x="642938" y="3236120"/>
            <a:ext cx="3186000" cy="640555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26714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>
            <a:defPPr>
              <a:defRPr lang="en-US"/>
            </a:defPPr>
            <a:lvl1pPr marR="0" lvl="0" indent="0" defTabSz="914354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 kumimoji="0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0" lvl="5" defTabSz="1371600"/>
            <a:endParaRPr lang="en-GB" sz="27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F9E67B-364E-CE6C-EB0C-B76C5534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6" y="3609144"/>
            <a:ext cx="2949362" cy="211985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CCE4E69-5EEE-9D0E-B04E-7285D2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7"/>
          <a:stretch/>
        </p:blipFill>
        <p:spPr>
          <a:xfrm>
            <a:off x="766607" y="6069414"/>
            <a:ext cx="2959170" cy="10306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BFAB6F1-F8A0-F09B-1743-2517E56A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5"/>
          <a:stretch/>
        </p:blipFill>
        <p:spPr>
          <a:xfrm>
            <a:off x="766607" y="8542122"/>
            <a:ext cx="2959170" cy="8138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5661B9B-D5E3-182F-E947-D0128C0AA7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0" b="29135"/>
          <a:stretch/>
        </p:blipFill>
        <p:spPr>
          <a:xfrm>
            <a:off x="766607" y="7405389"/>
            <a:ext cx="2959170" cy="813864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1BB6457-5525-9629-8AB0-65A18A235CBC}"/>
              </a:ext>
            </a:extLst>
          </p:cNvPr>
          <p:cNvGrpSpPr/>
          <p:nvPr/>
        </p:nvGrpSpPr>
        <p:grpSpPr>
          <a:xfrm>
            <a:off x="787009" y="7405390"/>
            <a:ext cx="2938769" cy="1950599"/>
            <a:chOff x="497501" y="3256429"/>
            <a:chExt cx="1873031" cy="1211928"/>
          </a:xfrm>
        </p:grpSpPr>
        <p:sp>
          <p:nvSpPr>
            <p:cNvPr id="85" name="Freihandform: Form 52">
              <a:extLst>
                <a:ext uri="{FF2B5EF4-FFF2-40B4-BE49-F238E27FC236}">
                  <a16:creationId xmlns:a16="http://schemas.microsoft.com/office/drawing/2014/main" id="{A25499F5-432B-5786-1DDB-D6E7665566EA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828755">
                <a:defRPr/>
              </a:pPr>
              <a:endParaRPr lang="en-GB" sz="2201">
                <a:solidFill>
                  <a:prstClr val="black"/>
                </a:solidFill>
                <a:latin typeface="Arial"/>
                <a:sym typeface="Arial" panose="020B0604020202020204" pitchFamily="34" charset="0"/>
              </a:endParaRPr>
            </a:p>
          </p:txBody>
        </p:sp>
        <p:cxnSp>
          <p:nvCxnSpPr>
            <p:cNvPr id="86" name="Straight Connector 83">
              <a:extLst>
                <a:ext uri="{FF2B5EF4-FFF2-40B4-BE49-F238E27FC236}">
                  <a16:creationId xmlns:a16="http://schemas.microsoft.com/office/drawing/2014/main" id="{8F2EF6F2-A981-4FA6-9F40-1344865D464D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Connector 84">
              <a:extLst>
                <a:ext uri="{FF2B5EF4-FFF2-40B4-BE49-F238E27FC236}">
                  <a16:creationId xmlns:a16="http://schemas.microsoft.com/office/drawing/2014/main" id="{7AED2BEF-C789-80A3-D9F1-69583B999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76210D49-14BB-7F13-F155-DA8F8436C939}"/>
              </a:ext>
            </a:extLst>
          </p:cNvPr>
          <p:cNvSpPr txBox="1">
            <a:spLocks/>
          </p:cNvSpPr>
          <p:nvPr/>
        </p:nvSpPr>
        <p:spPr>
          <a:xfrm>
            <a:off x="4642171" y="3800695"/>
            <a:ext cx="1989218" cy="63716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709">
              <a:lnSpc>
                <a:spcPct val="100000"/>
              </a:lnSpc>
              <a:spcBef>
                <a:spcPts val="2000"/>
              </a:spcBef>
              <a:buNone/>
              <a:defRPr/>
            </a:pPr>
            <a:r>
              <a:rPr lang="en-GB" sz="1800">
                <a:solidFill>
                  <a:srgbClr val="333333"/>
                </a:solidFill>
                <a:latin typeface="Arial"/>
                <a:cs typeface="Arial" panose="020B0604020202020204" pitchFamily="34" charset="0"/>
                <a:sym typeface="Arial" panose="020B0604020202020204" pitchFamily="34" charset="0"/>
              </a:rPr>
              <a:t>Always OK!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F98E6AA-04F9-D5A2-B375-3E8470C5243D}"/>
              </a:ext>
            </a:extLst>
          </p:cNvPr>
          <p:cNvSpPr txBox="1">
            <a:spLocks/>
          </p:cNvSpPr>
          <p:nvPr/>
        </p:nvSpPr>
        <p:spPr>
          <a:xfrm>
            <a:off x="4642172" y="4743407"/>
            <a:ext cx="1664751" cy="63716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709">
              <a:lnSpc>
                <a:spcPct val="100000"/>
              </a:lnSpc>
              <a:spcBef>
                <a:spcPts val="2000"/>
              </a:spcBef>
              <a:buNone/>
              <a:defRPr/>
            </a:pPr>
            <a:r>
              <a:rPr lang="en-GB" sz="1800">
                <a:solidFill>
                  <a:srgbClr val="CC071E"/>
                </a:solidFill>
                <a:latin typeface="Arial"/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ECE9CF5B-EFB5-798A-FA72-10A3A4BB1176}"/>
              </a:ext>
            </a:extLst>
          </p:cNvPr>
          <p:cNvSpPr txBox="1">
            <a:spLocks/>
          </p:cNvSpPr>
          <p:nvPr/>
        </p:nvSpPr>
        <p:spPr>
          <a:xfrm>
            <a:off x="4642163" y="8044285"/>
            <a:ext cx="1664756" cy="63716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709">
              <a:lnSpc>
                <a:spcPct val="100000"/>
              </a:lnSpc>
              <a:spcBef>
                <a:spcPts val="2000"/>
              </a:spcBef>
              <a:buNone/>
              <a:defRPr/>
            </a:pPr>
            <a:r>
              <a:rPr lang="en-GB" sz="1800">
                <a:solidFill>
                  <a:srgbClr val="E30613"/>
                </a:solidFill>
                <a:latin typeface="Arial"/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8ECAFE4-B27A-4EB0-98FD-87F06435B6D5}"/>
              </a:ext>
            </a:extLst>
          </p:cNvPr>
          <p:cNvGrpSpPr/>
          <p:nvPr/>
        </p:nvGrpSpPr>
        <p:grpSpPr>
          <a:xfrm>
            <a:off x="4064966" y="3985085"/>
            <a:ext cx="326063" cy="284594"/>
            <a:chOff x="5954751" y="2230813"/>
            <a:chExt cx="356839" cy="232815"/>
          </a:xfrm>
        </p:grpSpPr>
        <p:cxnSp>
          <p:nvCxnSpPr>
            <p:cNvPr id="93" name="Gerader Verbinder 50">
              <a:extLst>
                <a:ext uri="{FF2B5EF4-FFF2-40B4-BE49-F238E27FC236}">
                  <a16:creationId xmlns:a16="http://schemas.microsoft.com/office/drawing/2014/main" id="{EDE750EE-4DE6-2F33-2CC5-A01970DC65A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55">
              <a:extLst>
                <a:ext uri="{FF2B5EF4-FFF2-40B4-BE49-F238E27FC236}">
                  <a16:creationId xmlns:a16="http://schemas.microsoft.com/office/drawing/2014/main" id="{31572E6B-0791-A08D-8B8C-A17A1B26264E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E5EEA2-546B-1754-01C2-57FB7D291A62}"/>
              </a:ext>
            </a:extLst>
          </p:cNvPr>
          <p:cNvGrpSpPr/>
          <p:nvPr/>
        </p:nvGrpSpPr>
        <p:grpSpPr>
          <a:xfrm>
            <a:off x="4064966" y="4397367"/>
            <a:ext cx="326063" cy="1331628"/>
            <a:chOff x="5954751" y="2230813"/>
            <a:chExt cx="356839" cy="232815"/>
          </a:xfrm>
        </p:grpSpPr>
        <p:cxnSp>
          <p:nvCxnSpPr>
            <p:cNvPr id="96" name="Gerader Verbinder 50">
              <a:extLst>
                <a:ext uri="{FF2B5EF4-FFF2-40B4-BE49-F238E27FC236}">
                  <a16:creationId xmlns:a16="http://schemas.microsoft.com/office/drawing/2014/main" id="{74BDB173-1196-C9FB-BCF7-4B86D4738F9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55">
              <a:extLst>
                <a:ext uri="{FF2B5EF4-FFF2-40B4-BE49-F238E27FC236}">
                  <a16:creationId xmlns:a16="http://schemas.microsoft.com/office/drawing/2014/main" id="{3808B50C-4300-D802-95A5-A5810673A4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6822E5-DF56-E7DE-D31C-B43518D4FABA}"/>
              </a:ext>
            </a:extLst>
          </p:cNvPr>
          <p:cNvGrpSpPr/>
          <p:nvPr/>
        </p:nvGrpSpPr>
        <p:grpSpPr>
          <a:xfrm>
            <a:off x="4064966" y="7405389"/>
            <a:ext cx="326063" cy="1970463"/>
            <a:chOff x="5954751" y="2230813"/>
            <a:chExt cx="356839" cy="232815"/>
          </a:xfrm>
        </p:grpSpPr>
        <p:cxnSp>
          <p:nvCxnSpPr>
            <p:cNvPr id="99" name="Gerader Verbinder 50">
              <a:extLst>
                <a:ext uri="{FF2B5EF4-FFF2-40B4-BE49-F238E27FC236}">
                  <a16:creationId xmlns:a16="http://schemas.microsoft.com/office/drawing/2014/main" id="{485F3C5D-B2EA-4B74-1C8A-0649651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55">
              <a:extLst>
                <a:ext uri="{FF2B5EF4-FFF2-40B4-BE49-F238E27FC236}">
                  <a16:creationId xmlns:a16="http://schemas.microsoft.com/office/drawing/2014/main" id="{530E4814-67A8-7DA0-7DB5-C01459CD64F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51012E29-560A-2C9A-86C0-7A82533C9733}"/>
              </a:ext>
            </a:extLst>
          </p:cNvPr>
          <p:cNvSpPr txBox="1">
            <a:spLocks/>
          </p:cNvSpPr>
          <p:nvPr/>
        </p:nvSpPr>
        <p:spPr>
          <a:xfrm>
            <a:off x="4642172" y="6269035"/>
            <a:ext cx="1664751" cy="63716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709">
              <a:lnSpc>
                <a:spcPct val="100000"/>
              </a:lnSpc>
              <a:spcBef>
                <a:spcPts val="2000"/>
              </a:spcBef>
              <a:buNone/>
              <a:defRPr/>
            </a:pPr>
            <a:r>
              <a:rPr lang="en-GB" sz="1800">
                <a:solidFill>
                  <a:srgbClr val="333333"/>
                </a:solidFill>
                <a:latin typeface="Arial"/>
                <a:cs typeface="Arial" panose="020B0604020202020204" pitchFamily="34" charset="0"/>
                <a:sym typeface="Arial" panose="020B0604020202020204" pitchFamily="34" charset="0"/>
              </a:rPr>
              <a:t>Use selectively and sparingly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F7C882-5ABD-34C2-BC1F-56F5B5EB2173}"/>
              </a:ext>
            </a:extLst>
          </p:cNvPr>
          <p:cNvGrpSpPr/>
          <p:nvPr/>
        </p:nvGrpSpPr>
        <p:grpSpPr>
          <a:xfrm>
            <a:off x="4064966" y="6021989"/>
            <a:ext cx="326063" cy="1120160"/>
            <a:chOff x="5954751" y="2230813"/>
            <a:chExt cx="356839" cy="232815"/>
          </a:xfrm>
        </p:grpSpPr>
        <p:cxnSp>
          <p:nvCxnSpPr>
            <p:cNvPr id="103" name="Gerader Verbinder 50">
              <a:extLst>
                <a:ext uri="{FF2B5EF4-FFF2-40B4-BE49-F238E27FC236}">
                  <a16:creationId xmlns:a16="http://schemas.microsoft.com/office/drawing/2014/main" id="{FAD3B513-9C70-4309-DDAB-97AEA5664F2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55">
              <a:extLst>
                <a:ext uri="{FF2B5EF4-FFF2-40B4-BE49-F238E27FC236}">
                  <a16:creationId xmlns:a16="http://schemas.microsoft.com/office/drawing/2014/main" id="{6514E2ED-EE9C-DEA0-8858-8FF7A4F20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3">
            <a:extLst>
              <a:ext uri="{FF2B5EF4-FFF2-40B4-BE49-F238E27FC236}">
                <a16:creationId xmlns:a16="http://schemas.microsoft.com/office/drawing/2014/main" id="{51FD5E8D-50C8-0214-07C0-E88F5193972D}"/>
              </a:ext>
            </a:extLst>
          </p:cNvPr>
          <p:cNvSpPr/>
          <p:nvPr/>
        </p:nvSpPr>
        <p:spPr>
          <a:xfrm>
            <a:off x="7105844" y="6402809"/>
            <a:ext cx="904160" cy="818843"/>
          </a:xfrm>
          <a:prstGeom prst="rect">
            <a:avLst/>
          </a:prstGeom>
          <a:solidFill>
            <a:srgbClr val="00519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Rectangle 13">
            <a:extLst>
              <a:ext uri="{FF2B5EF4-FFF2-40B4-BE49-F238E27FC236}">
                <a16:creationId xmlns:a16="http://schemas.microsoft.com/office/drawing/2014/main" id="{B910C4A2-8082-C66C-B60B-356C1B3BA384}"/>
              </a:ext>
            </a:extLst>
          </p:cNvPr>
          <p:cNvSpPr/>
          <p:nvPr/>
        </p:nvSpPr>
        <p:spPr>
          <a:xfrm>
            <a:off x="10329115" y="6402809"/>
            <a:ext cx="904160" cy="818843"/>
          </a:xfrm>
          <a:prstGeom prst="rect">
            <a:avLst/>
          </a:prstGeom>
          <a:solidFill>
            <a:srgbClr val="99B9D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Rectangle 13">
            <a:extLst>
              <a:ext uri="{FF2B5EF4-FFF2-40B4-BE49-F238E27FC236}">
                <a16:creationId xmlns:a16="http://schemas.microsoft.com/office/drawing/2014/main" id="{150547F5-511E-6DEB-C27B-1C31F97F7F1E}"/>
              </a:ext>
            </a:extLst>
          </p:cNvPr>
          <p:cNvSpPr/>
          <p:nvPr/>
        </p:nvSpPr>
        <p:spPr>
          <a:xfrm>
            <a:off x="9254690" y="6402809"/>
            <a:ext cx="904160" cy="818843"/>
          </a:xfrm>
          <a:prstGeom prst="rect">
            <a:avLst/>
          </a:prstGeom>
          <a:solidFill>
            <a:srgbClr val="6697B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Rectangle 13">
            <a:extLst>
              <a:ext uri="{FF2B5EF4-FFF2-40B4-BE49-F238E27FC236}">
                <a16:creationId xmlns:a16="http://schemas.microsoft.com/office/drawing/2014/main" id="{EBACE547-7889-B6F1-D9BA-137E4A5EF8FD}"/>
              </a:ext>
            </a:extLst>
          </p:cNvPr>
          <p:cNvSpPr/>
          <p:nvPr/>
        </p:nvSpPr>
        <p:spPr>
          <a:xfrm>
            <a:off x="8180267" y="6402809"/>
            <a:ext cx="904160" cy="818843"/>
          </a:xfrm>
          <a:prstGeom prst="rect">
            <a:avLst/>
          </a:prstGeom>
          <a:solidFill>
            <a:srgbClr val="3374A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Rectangle 13">
            <a:extLst>
              <a:ext uri="{FF2B5EF4-FFF2-40B4-BE49-F238E27FC236}">
                <a16:creationId xmlns:a16="http://schemas.microsoft.com/office/drawing/2014/main" id="{8B43B5C9-F01E-FEBE-FDF0-D982DE368DB1}"/>
              </a:ext>
            </a:extLst>
          </p:cNvPr>
          <p:cNvSpPr/>
          <p:nvPr/>
        </p:nvSpPr>
        <p:spPr>
          <a:xfrm>
            <a:off x="13552385" y="6402809"/>
            <a:ext cx="904160" cy="818843"/>
          </a:xfrm>
          <a:prstGeom prst="rect">
            <a:avLst/>
          </a:prstGeom>
          <a:solidFill>
            <a:srgbClr val="F398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tangle 13">
            <a:extLst>
              <a:ext uri="{FF2B5EF4-FFF2-40B4-BE49-F238E27FC236}">
                <a16:creationId xmlns:a16="http://schemas.microsoft.com/office/drawing/2014/main" id="{D1378E0E-9B46-AEBD-C505-68933B206E88}"/>
              </a:ext>
            </a:extLst>
          </p:cNvPr>
          <p:cNvSpPr/>
          <p:nvPr/>
        </p:nvSpPr>
        <p:spPr>
          <a:xfrm>
            <a:off x="14624990" y="6402809"/>
            <a:ext cx="904160" cy="818843"/>
          </a:xfrm>
          <a:prstGeom prst="rect">
            <a:avLst/>
          </a:prstGeom>
          <a:solidFill>
            <a:srgbClr val="F5AD33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Rectangle 13">
            <a:extLst>
              <a:ext uri="{FF2B5EF4-FFF2-40B4-BE49-F238E27FC236}">
                <a16:creationId xmlns:a16="http://schemas.microsoft.com/office/drawing/2014/main" id="{451F5D7D-B94C-FD58-88F8-2DBD6FC14579}"/>
              </a:ext>
            </a:extLst>
          </p:cNvPr>
          <p:cNvSpPr/>
          <p:nvPr/>
        </p:nvSpPr>
        <p:spPr>
          <a:xfrm>
            <a:off x="15699416" y="6402809"/>
            <a:ext cx="904160" cy="818843"/>
          </a:xfrm>
          <a:prstGeom prst="rect">
            <a:avLst/>
          </a:prstGeom>
          <a:solidFill>
            <a:srgbClr val="F8C166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192DD3D-9D20-33DD-EF53-671B1D4FD254}"/>
              </a:ext>
            </a:extLst>
          </p:cNvPr>
          <p:cNvSpPr/>
          <p:nvPr/>
        </p:nvSpPr>
        <p:spPr>
          <a:xfrm>
            <a:off x="16773847" y="6402809"/>
            <a:ext cx="904160" cy="818843"/>
          </a:xfrm>
          <a:prstGeom prst="rect">
            <a:avLst/>
          </a:prstGeom>
          <a:solidFill>
            <a:srgbClr val="FAD69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1D30DE6E-5812-98E8-D99D-9648BADD237B}"/>
              </a:ext>
            </a:extLst>
          </p:cNvPr>
          <p:cNvSpPr/>
          <p:nvPr/>
        </p:nvSpPr>
        <p:spPr>
          <a:xfrm>
            <a:off x="7105844" y="7396724"/>
            <a:ext cx="904160" cy="818843"/>
          </a:xfrm>
          <a:prstGeom prst="rect">
            <a:avLst/>
          </a:prstGeom>
          <a:solidFill>
            <a:srgbClr val="005D3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FA7B3943-F038-CA00-3C53-733F000A9E23}"/>
              </a:ext>
            </a:extLst>
          </p:cNvPr>
          <p:cNvSpPr/>
          <p:nvPr/>
        </p:nvSpPr>
        <p:spPr>
          <a:xfrm>
            <a:off x="10329115" y="7396724"/>
            <a:ext cx="904160" cy="818843"/>
          </a:xfrm>
          <a:prstGeom prst="rect">
            <a:avLst/>
          </a:prstGeom>
          <a:solidFill>
            <a:srgbClr val="99BEB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3309A3D7-1AB6-8320-7E8A-569550981B18}"/>
              </a:ext>
            </a:extLst>
          </p:cNvPr>
          <p:cNvSpPr/>
          <p:nvPr/>
        </p:nvSpPr>
        <p:spPr>
          <a:xfrm>
            <a:off x="9254690" y="7396724"/>
            <a:ext cx="904160" cy="818843"/>
          </a:xfrm>
          <a:prstGeom prst="rect">
            <a:avLst/>
          </a:prstGeom>
          <a:solidFill>
            <a:srgbClr val="669E88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Rectangle 13">
            <a:extLst>
              <a:ext uri="{FF2B5EF4-FFF2-40B4-BE49-F238E27FC236}">
                <a16:creationId xmlns:a16="http://schemas.microsoft.com/office/drawing/2014/main" id="{9F9F5759-61B0-D2B5-7320-4F312FC09F2D}"/>
              </a:ext>
            </a:extLst>
          </p:cNvPr>
          <p:cNvSpPr/>
          <p:nvPr/>
        </p:nvSpPr>
        <p:spPr>
          <a:xfrm>
            <a:off x="8180267" y="7396724"/>
            <a:ext cx="904160" cy="818843"/>
          </a:xfrm>
          <a:prstGeom prst="rect">
            <a:avLst/>
          </a:prstGeom>
          <a:solidFill>
            <a:srgbClr val="337D6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5EB4BF0A-245A-5F4A-3355-3FCA4900372F}"/>
              </a:ext>
            </a:extLst>
          </p:cNvPr>
          <p:cNvSpPr/>
          <p:nvPr/>
        </p:nvSpPr>
        <p:spPr>
          <a:xfrm>
            <a:off x="13552385" y="7396724"/>
            <a:ext cx="904160" cy="818843"/>
          </a:xfrm>
          <a:prstGeom prst="rect">
            <a:avLst/>
          </a:prstGeom>
          <a:solidFill>
            <a:srgbClr val="5C154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Rectangle 13">
            <a:extLst>
              <a:ext uri="{FF2B5EF4-FFF2-40B4-BE49-F238E27FC236}">
                <a16:creationId xmlns:a16="http://schemas.microsoft.com/office/drawing/2014/main" id="{C73A4148-9091-3925-BE1D-CD8A6103DEA6}"/>
              </a:ext>
            </a:extLst>
          </p:cNvPr>
          <p:cNvSpPr/>
          <p:nvPr/>
        </p:nvSpPr>
        <p:spPr>
          <a:xfrm>
            <a:off x="14624990" y="7396724"/>
            <a:ext cx="904160" cy="818843"/>
          </a:xfrm>
          <a:prstGeom prst="rect">
            <a:avLst/>
          </a:prstGeom>
          <a:solidFill>
            <a:srgbClr val="7D4472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Rectangle 13">
            <a:extLst>
              <a:ext uri="{FF2B5EF4-FFF2-40B4-BE49-F238E27FC236}">
                <a16:creationId xmlns:a16="http://schemas.microsoft.com/office/drawing/2014/main" id="{2B1FDD87-ECDA-8D57-EBCC-D6FAF2A4D1C9}"/>
              </a:ext>
            </a:extLst>
          </p:cNvPr>
          <p:cNvSpPr/>
          <p:nvPr/>
        </p:nvSpPr>
        <p:spPr>
          <a:xfrm>
            <a:off x="15699416" y="7396724"/>
            <a:ext cx="904160" cy="818843"/>
          </a:xfrm>
          <a:prstGeom prst="rect">
            <a:avLst/>
          </a:prstGeom>
          <a:solidFill>
            <a:srgbClr val="9D7395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Rectangle 13">
            <a:extLst>
              <a:ext uri="{FF2B5EF4-FFF2-40B4-BE49-F238E27FC236}">
                <a16:creationId xmlns:a16="http://schemas.microsoft.com/office/drawing/2014/main" id="{25705B44-E0B5-9879-B387-03B2BE3102D7}"/>
              </a:ext>
            </a:extLst>
          </p:cNvPr>
          <p:cNvSpPr/>
          <p:nvPr/>
        </p:nvSpPr>
        <p:spPr>
          <a:xfrm>
            <a:off x="16773847" y="7396724"/>
            <a:ext cx="904160" cy="818843"/>
          </a:xfrm>
          <a:prstGeom prst="rect">
            <a:avLst/>
          </a:prstGeom>
          <a:solidFill>
            <a:srgbClr val="BEA1B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3" name="Gerader Verbinder 55">
            <a:extLst>
              <a:ext uri="{FF2B5EF4-FFF2-40B4-BE49-F238E27FC236}">
                <a16:creationId xmlns:a16="http://schemas.microsoft.com/office/drawing/2014/main" id="{CFCBA94C-FC38-CE9C-41A0-C5908E2D9655}"/>
              </a:ext>
            </a:extLst>
          </p:cNvPr>
          <p:cNvCxnSpPr>
            <a:cxnSpLocks/>
          </p:cNvCxnSpPr>
          <p:nvPr/>
        </p:nvCxnSpPr>
        <p:spPr>
          <a:xfrm>
            <a:off x="7142878" y="5896167"/>
            <a:ext cx="1050218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E6A52-F216-23C3-6AFD-971FCA933401}"/>
              </a:ext>
            </a:extLst>
          </p:cNvPr>
          <p:cNvGrpSpPr/>
          <p:nvPr/>
        </p:nvGrpSpPr>
        <p:grpSpPr>
          <a:xfrm>
            <a:off x="829915" y="4357970"/>
            <a:ext cx="2809547" cy="1279800"/>
            <a:chOff x="497501" y="3256429"/>
            <a:chExt cx="1873031" cy="1211928"/>
          </a:xfrm>
        </p:grpSpPr>
        <p:sp>
          <p:nvSpPr>
            <p:cNvPr id="6" name="Freihandform: Form 52">
              <a:extLst>
                <a:ext uri="{FF2B5EF4-FFF2-40B4-BE49-F238E27FC236}">
                  <a16:creationId xmlns:a16="http://schemas.microsoft.com/office/drawing/2014/main" id="{4585181C-31FD-09CE-D61E-75D1706C9A89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828755">
                <a:defRPr/>
              </a:pPr>
              <a:endParaRPr lang="en-GB" sz="2201">
                <a:solidFill>
                  <a:prstClr val="black"/>
                </a:solidFill>
                <a:latin typeface="Arial"/>
                <a:sym typeface="Arial" panose="020B0604020202020204" pitchFamily="34" charset="0"/>
              </a:endParaRPr>
            </a:p>
          </p:txBody>
        </p:sp>
        <p:cxnSp>
          <p:nvCxnSpPr>
            <p:cNvPr id="7" name="Straight Connector 83">
              <a:extLst>
                <a:ext uri="{FF2B5EF4-FFF2-40B4-BE49-F238E27FC236}">
                  <a16:creationId xmlns:a16="http://schemas.microsoft.com/office/drawing/2014/main" id="{EDC2B575-4830-8434-3905-E0F5DB1DC31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84">
              <a:extLst>
                <a:ext uri="{FF2B5EF4-FFF2-40B4-BE49-F238E27FC236}">
                  <a16:creationId xmlns:a16="http://schemas.microsoft.com/office/drawing/2014/main" id="{A191FEA9-4A0A-0CE5-7391-BE35A4EEB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23DC09-F700-31E4-06C5-E25DF1816809}"/>
              </a:ext>
            </a:extLst>
          </p:cNvPr>
          <p:cNvGrpSpPr/>
          <p:nvPr/>
        </p:nvGrpSpPr>
        <p:grpSpPr>
          <a:xfrm>
            <a:off x="7078076" y="4328413"/>
            <a:ext cx="1986437" cy="326063"/>
            <a:chOff x="4697470" y="3209372"/>
            <a:chExt cx="433615" cy="163031"/>
          </a:xfrm>
        </p:grpSpPr>
        <p:cxnSp>
          <p:nvCxnSpPr>
            <p:cNvPr id="10" name="Gerader Verbinder 50">
              <a:extLst>
                <a:ext uri="{FF2B5EF4-FFF2-40B4-BE49-F238E27FC236}">
                  <a16:creationId xmlns:a16="http://schemas.microsoft.com/office/drawing/2014/main" id="{56A5A444-97CF-7F26-68EA-2459C575E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55">
              <a:extLst>
                <a:ext uri="{FF2B5EF4-FFF2-40B4-BE49-F238E27FC236}">
                  <a16:creationId xmlns:a16="http://schemas.microsoft.com/office/drawing/2014/main" id="{05C42648-B69A-9C8C-4AB3-59DA8E276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F4B848-7960-23D8-0ABB-BBFAA9B958C3}"/>
              </a:ext>
            </a:extLst>
          </p:cNvPr>
          <p:cNvSpPr txBox="1">
            <a:spLocks/>
          </p:cNvSpPr>
          <p:nvPr/>
        </p:nvSpPr>
        <p:spPr>
          <a:xfrm>
            <a:off x="7085966" y="4827910"/>
            <a:ext cx="1978550" cy="64633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Default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text colours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F9FB28-DD36-CD66-4F6C-6ECF5833CF06}"/>
              </a:ext>
            </a:extLst>
          </p:cNvPr>
          <p:cNvSpPr txBox="1">
            <a:spLocks/>
          </p:cNvSpPr>
          <p:nvPr/>
        </p:nvSpPr>
        <p:spPr>
          <a:xfrm>
            <a:off x="12609572" y="4827910"/>
            <a:ext cx="3780000" cy="64633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Colours for diagrams,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charts, graphs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5AFD1-1A2B-BDBA-675C-C4E2E0D0C654}"/>
              </a:ext>
            </a:extLst>
          </p:cNvPr>
          <p:cNvGrpSpPr/>
          <p:nvPr/>
        </p:nvGrpSpPr>
        <p:grpSpPr>
          <a:xfrm>
            <a:off x="11383669" y="4328413"/>
            <a:ext cx="6239120" cy="326063"/>
            <a:chOff x="4697470" y="3209372"/>
            <a:chExt cx="433615" cy="163031"/>
          </a:xfrm>
        </p:grpSpPr>
        <p:cxnSp>
          <p:nvCxnSpPr>
            <p:cNvPr id="16" name="Gerader Verbinder 50">
              <a:extLst>
                <a:ext uri="{FF2B5EF4-FFF2-40B4-BE49-F238E27FC236}">
                  <a16:creationId xmlns:a16="http://schemas.microsoft.com/office/drawing/2014/main" id="{B5796AB1-0417-5A31-3E74-378D8F723F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55">
              <a:extLst>
                <a:ext uri="{FF2B5EF4-FFF2-40B4-BE49-F238E27FC236}">
                  <a16:creationId xmlns:a16="http://schemas.microsoft.com/office/drawing/2014/main" id="{62367B8C-6F81-F970-D1D7-9026EE55C2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36F5C-40DF-245B-2FCD-CDDC9AD1326A}"/>
              </a:ext>
            </a:extLst>
          </p:cNvPr>
          <p:cNvGrpSpPr/>
          <p:nvPr/>
        </p:nvGrpSpPr>
        <p:grpSpPr>
          <a:xfrm>
            <a:off x="7078076" y="8492185"/>
            <a:ext cx="4155197" cy="326063"/>
            <a:chOff x="4697470" y="3209372"/>
            <a:chExt cx="433615" cy="163031"/>
          </a:xfrm>
        </p:grpSpPr>
        <p:cxnSp>
          <p:nvCxnSpPr>
            <p:cNvPr id="21" name="Gerader Verbinder 50">
              <a:extLst>
                <a:ext uri="{FF2B5EF4-FFF2-40B4-BE49-F238E27FC236}">
                  <a16:creationId xmlns:a16="http://schemas.microsoft.com/office/drawing/2014/main" id="{27EE15C5-866E-FEA7-BBB4-8262523843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55">
              <a:extLst>
                <a:ext uri="{FF2B5EF4-FFF2-40B4-BE49-F238E27FC236}">
                  <a16:creationId xmlns:a16="http://schemas.microsoft.com/office/drawing/2014/main" id="{EF5CBFAA-4917-9B46-C074-3E9F2A7CB6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202630-7313-0A0D-AA0A-44CAB0F617DB}"/>
              </a:ext>
            </a:extLst>
          </p:cNvPr>
          <p:cNvSpPr txBox="1">
            <a:spLocks/>
          </p:cNvSpPr>
          <p:nvPr/>
        </p:nvSpPr>
        <p:spPr>
          <a:xfrm>
            <a:off x="7105844" y="8991683"/>
            <a:ext cx="4127435" cy="64633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Colours for diagrams,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charts, graphs etc.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10D9C1D-EE54-587E-C248-FFD4768EC955}"/>
              </a:ext>
            </a:extLst>
          </p:cNvPr>
          <p:cNvSpPr/>
          <p:nvPr/>
        </p:nvSpPr>
        <p:spPr>
          <a:xfrm>
            <a:off x="12458084" y="6402809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1434C17-6C71-1C53-AF95-ED465F241650}"/>
              </a:ext>
            </a:extLst>
          </p:cNvPr>
          <p:cNvSpPr/>
          <p:nvPr/>
        </p:nvSpPr>
        <p:spPr>
          <a:xfrm>
            <a:off x="11383660" y="6402809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05855F0-B05A-C770-32B9-EEA1771CCE59}"/>
              </a:ext>
            </a:extLst>
          </p:cNvPr>
          <p:cNvSpPr/>
          <p:nvPr/>
        </p:nvSpPr>
        <p:spPr>
          <a:xfrm>
            <a:off x="12458084" y="7396724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2D6057A9-B527-AC86-688D-F5142D6AC99E}"/>
              </a:ext>
            </a:extLst>
          </p:cNvPr>
          <p:cNvSpPr/>
          <p:nvPr/>
        </p:nvSpPr>
        <p:spPr>
          <a:xfrm>
            <a:off x="11383660" y="7396724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F47FB4-78BD-7901-6A97-EF2C8E1600AE}"/>
              </a:ext>
            </a:extLst>
          </p:cNvPr>
          <p:cNvGrpSpPr/>
          <p:nvPr/>
        </p:nvGrpSpPr>
        <p:grpSpPr>
          <a:xfrm>
            <a:off x="13522804" y="8492185"/>
            <a:ext cx="4155197" cy="326063"/>
            <a:chOff x="4697470" y="3209372"/>
            <a:chExt cx="433615" cy="163031"/>
          </a:xfrm>
        </p:grpSpPr>
        <p:cxnSp>
          <p:nvCxnSpPr>
            <p:cNvPr id="31" name="Gerader Verbinder 50">
              <a:extLst>
                <a:ext uri="{FF2B5EF4-FFF2-40B4-BE49-F238E27FC236}">
                  <a16:creationId xmlns:a16="http://schemas.microsoft.com/office/drawing/2014/main" id="{77A85FCE-E228-EDBF-29D6-6EBD87604C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55">
              <a:extLst>
                <a:ext uri="{FF2B5EF4-FFF2-40B4-BE49-F238E27FC236}">
                  <a16:creationId xmlns:a16="http://schemas.microsoft.com/office/drawing/2014/main" id="{849A3294-B797-74D1-3EAB-2E19DFB6B1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8D97B61-61BB-F277-80B9-35F247DDB62B}"/>
              </a:ext>
            </a:extLst>
          </p:cNvPr>
          <p:cNvSpPr txBox="1">
            <a:spLocks/>
          </p:cNvSpPr>
          <p:nvPr/>
        </p:nvSpPr>
        <p:spPr>
          <a:xfrm>
            <a:off x="13550572" y="8991683"/>
            <a:ext cx="4127435" cy="64633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Colours for diagrams,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charts, graphs etc.</a:t>
            </a:r>
          </a:p>
        </p:txBody>
      </p:sp>
    </p:spTree>
    <p:extLst>
      <p:ext uri="{BB962C8B-B14F-4D97-AF65-F5344CB8AC3E}">
        <p14:creationId xmlns:p14="http://schemas.microsoft.com/office/powerpoint/2010/main" val="40557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9144000" y="1647000"/>
            <a:ext cx="9144000" cy="864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000" y="2333498"/>
            <a:ext cx="7848000" cy="734400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Key Functionalities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647000"/>
            <a:ext cx="18288000" cy="324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9144000" y="1647000"/>
            <a:ext cx="9144000" cy="864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003934" lvl="1" indent="-501968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1003934" lvl="1" indent="-501968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1003934" lvl="1" indent="-501968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2007869" lvl="2" indent="-669290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2007869" lvl="2" indent="-669290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2007869" lvl="2" indent="-669290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3" y="2382"/>
          <a:ext cx="1841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2"/>
                        <a:ext cx="1841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Key </a:t>
            </a:r>
            <a:r>
              <a:rPr lang="en-US" dirty="0" err="1"/>
              <a:t>Functionalitie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858" y="1664639"/>
            <a:ext cx="10829142" cy="695772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999" y="2740325"/>
            <a:ext cx="7316129" cy="4806348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Screen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8B8A0-1BF9-276A-9BF9-724FE94B21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 b="3386"/>
          <a:stretch>
            <a:fillRect/>
          </a:stretch>
        </p:blipFill>
        <p:spPr>
          <a:xfrm>
            <a:off x="0" y="1647000"/>
            <a:ext cx="18288000" cy="8640000"/>
          </a:xfrm>
        </p:spPr>
      </p:pic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2500</Words>
  <Application>Microsoft Office PowerPoint</Application>
  <PresentationFormat>Custom</PresentationFormat>
  <Paragraphs>502</Paragraphs>
  <Slides>39</Slides>
  <Notes>37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Cascadia Mono</vt:lpstr>
      <vt:lpstr>Arial</vt:lpstr>
      <vt:lpstr>Calibri</vt:lpstr>
      <vt:lpstr>Aptos</vt:lpstr>
      <vt:lpstr>Office Theme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</vt:lpstr>
      <vt:lpstr>Key Functionalities of MS Lists</vt:lpstr>
      <vt:lpstr>Dashboard Screen</vt:lpstr>
      <vt:lpstr>Dashboard Screen</vt:lpstr>
      <vt:lpstr>Dashboard Entities</vt:lpstr>
      <vt:lpstr>Dashboard Sample Data</vt:lpstr>
      <vt:lpstr>Create List Screen</vt:lpstr>
      <vt:lpstr>Create List From List Type</vt:lpstr>
      <vt:lpstr>Create List Screen</vt:lpstr>
      <vt:lpstr>Create List Sample Data</vt:lpstr>
      <vt:lpstr>Create List Sample Data</vt:lpstr>
      <vt:lpstr>Create List From Template</vt:lpstr>
      <vt:lpstr>Template View &amp; Template Column</vt:lpstr>
      <vt:lpstr>Template Entities</vt:lpstr>
      <vt:lpstr>List Management</vt:lpstr>
      <vt:lpstr>List Row Detail</vt:lpstr>
      <vt:lpstr>List Column</vt:lpstr>
      <vt:lpstr>List Entities</vt:lpstr>
      <vt:lpstr>List Column Setting</vt:lpstr>
      <vt:lpstr>List Column Setting Entities</vt:lpstr>
      <vt:lpstr>List View</vt:lpstr>
      <vt:lpstr>List View Entities</vt:lpstr>
      <vt:lpstr>List View Sample Data</vt:lpstr>
      <vt:lpstr>Manage Access</vt:lpstr>
      <vt:lpstr>Manage Access</vt:lpstr>
      <vt:lpstr>Manage Access Entities</vt:lpstr>
      <vt:lpstr>Manage Access Sample Data</vt:lpstr>
      <vt:lpstr>Trash</vt:lpstr>
      <vt:lpstr>Q&amp;A</vt:lpstr>
      <vt:lpstr>PowerPoint Presentation</vt:lpstr>
      <vt:lpstr>bbv template EN</vt:lpstr>
      <vt:lpstr>Working area, guides &amp; ruler</vt:lpstr>
      <vt:lpstr>bbv colour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Young Professional Internship Program</dc:title>
  <dc:creator>Dũng Trần</dc:creator>
  <cp:lastModifiedBy>Dũng Trần</cp:lastModifiedBy>
  <cp:revision>9</cp:revision>
  <dcterms:created xsi:type="dcterms:W3CDTF">2006-08-16T00:00:00Z</dcterms:created>
  <dcterms:modified xsi:type="dcterms:W3CDTF">2025-07-29T00:51:19Z</dcterms:modified>
  <dc:identifier>DAGuFyPGShM</dc:identifier>
</cp:coreProperties>
</file>